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C4C3ED37-1820-4E1C-8275-ECA6AF190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手机屏幕截图&#10;&#10;Description automatically generated with low confidence">
            <a:extLst>
              <a:ext uri="{FF2B5EF4-FFF2-40B4-BE49-F238E27FC236}">
                <a16:creationId xmlns:a16="http://schemas.microsoft.com/office/drawing/2014/main" id="{1322042A-D7B4-41DC-BC8A-DEBD0DB95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D76685-F03C-429B-9595-2A63AD736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手机屏幕截图&#10;&#10;Description automatically generated with low confidence">
            <a:extLst>
              <a:ext uri="{FF2B5EF4-FFF2-40B4-BE49-F238E27FC236}">
                <a16:creationId xmlns:a16="http://schemas.microsoft.com/office/drawing/2014/main" id="{741215D1-A120-433F-ACB6-F39207DEA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2021-01-29T06:49:25Z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