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C4C3ED37-1820-4E1C-8275-ECA6AF1908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主活着-伴奏">
            <a:hlinkClick r:id="" action="ppaction://media"/>
            <a:extLst>
              <a:ext uri="{FF2B5EF4-FFF2-40B4-BE49-F238E27FC236}">
                <a16:creationId xmlns:a16="http://schemas.microsoft.com/office/drawing/2014/main" id="{EBDEC248-3D4D-4981-94E7-8544112231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27">
        <p:fade/>
      </p:transition>
    </mc:Choice>
    <mc:Fallback>
      <p:transition spd="med" advTm="3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手机屏幕截图&#10;&#10;Description automatically generated with low confidence">
            <a:extLst>
              <a:ext uri="{FF2B5EF4-FFF2-40B4-BE49-F238E27FC236}">
                <a16:creationId xmlns:a16="http://schemas.microsoft.com/office/drawing/2014/main" id="{1322042A-D7B4-41DC-BC8A-DEBD0DB95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1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1857">
        <p:fade/>
      </p:transition>
    </mc:Choice>
    <mc:Fallback>
      <p:transition spd="med" advTm="8185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D76685-F03C-429B-9595-2A63AD736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4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160">
        <p:fade/>
      </p:transition>
    </mc:Choice>
    <mc:Fallback>
      <p:transition spd="med" advTm="8016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手机屏幕截图&#10;&#10;Description automatically generated with low confidence">
            <a:extLst>
              <a:ext uri="{FF2B5EF4-FFF2-40B4-BE49-F238E27FC236}">
                <a16:creationId xmlns:a16="http://schemas.microsoft.com/office/drawing/2014/main" id="{741215D1-A120-433F-ACB6-F39207DEA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853">
        <p:fade/>
      </p:transition>
    </mc:Choice>
    <mc:Fallback>
      <p:transition spd="med" advTm="918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2021-01-29T06:54:49Z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