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EA809-1C60-4FB0-BEB2-4BF4C87D83BC}" v="4" dt="2021-01-30T04:38:12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2E8EA809-1C60-4FB0-BEB2-4BF4C87D83BC}"/>
    <pc:docChg chg="custSel modSld">
      <pc:chgData name="X Jeremy" userId="7f7dfa19bb4c4406" providerId="LiveId" clId="{2E8EA809-1C60-4FB0-BEB2-4BF4C87D83BC}" dt="2021-01-30T04:38:12.077" v="4"/>
      <pc:docMkLst>
        <pc:docMk/>
      </pc:docMkLst>
      <pc:sldChg chg="addSp delSp modSp mod delAnim modAnim">
        <pc:chgData name="X Jeremy" userId="7f7dfa19bb4c4406" providerId="LiveId" clId="{2E8EA809-1C60-4FB0-BEB2-4BF4C87D83BC}" dt="2021-01-30T04:38:12.077" v="4"/>
        <pc:sldMkLst>
          <pc:docMk/>
          <pc:sldMk cId="0" sldId="267"/>
        </pc:sldMkLst>
        <pc:picChg chg="del">
          <ac:chgData name="X Jeremy" userId="7f7dfa19bb4c4406" providerId="LiveId" clId="{2E8EA809-1C60-4FB0-BEB2-4BF4C87D83BC}" dt="2021-01-30T04:37:48.548" v="0" actId="478"/>
          <ac:picMkLst>
            <pc:docMk/>
            <pc:sldMk cId="0" sldId="267"/>
            <ac:picMk id="3" creationId="{EBDEC248-3D4D-4981-94E7-85441122311F}"/>
          </ac:picMkLst>
        </pc:picChg>
        <pc:picChg chg="add mod">
          <ac:chgData name="X Jeremy" userId="7f7dfa19bb4c4406" providerId="LiveId" clId="{2E8EA809-1C60-4FB0-BEB2-4BF4C87D83BC}" dt="2021-01-30T04:38:07.892" v="1"/>
          <ac:picMkLst>
            <pc:docMk/>
            <pc:sldMk cId="0" sldId="267"/>
            <ac:picMk id="5" creationId="{F9A2D3DD-8A53-44BD-B301-E716022542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C4C3ED37-1820-4E1C-8275-ECA6AF190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主活着-大米">
            <a:hlinkClick r:id="" action="ppaction://media"/>
            <a:extLst>
              <a:ext uri="{FF2B5EF4-FFF2-40B4-BE49-F238E27FC236}">
                <a16:creationId xmlns:a16="http://schemas.microsoft.com/office/drawing/2014/main" id="{F9A2D3DD-8A53-44BD-B301-E716022542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27">
        <p:fade/>
      </p:transition>
    </mc:Choice>
    <mc:Fallback xmlns="">
      <p:transition spd="med" advTm="3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截图&#10;&#10;Description automatically generated with low confidence">
            <a:extLst>
              <a:ext uri="{FF2B5EF4-FFF2-40B4-BE49-F238E27FC236}">
                <a16:creationId xmlns:a16="http://schemas.microsoft.com/office/drawing/2014/main" id="{1322042A-D7B4-41DC-BC8A-DEBD0DB95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857">
        <p:fade/>
      </p:transition>
    </mc:Choice>
    <mc:Fallback xmlns="">
      <p:transition spd="med" advTm="818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76685-F03C-429B-9595-2A63AD736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60">
        <p:fade/>
      </p:transition>
    </mc:Choice>
    <mc:Fallback xmlns="">
      <p:transition spd="med" advTm="8016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截图&#10;&#10;Description automatically generated with low confidence">
            <a:extLst>
              <a:ext uri="{FF2B5EF4-FFF2-40B4-BE49-F238E27FC236}">
                <a16:creationId xmlns:a16="http://schemas.microsoft.com/office/drawing/2014/main" id="{741215D1-A120-433F-ACB6-F39207DEA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53">
        <p:fade/>
      </p:transition>
    </mc:Choice>
    <mc:Fallback xmlns="">
      <p:transition spd="med" advTm="918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2021-01-30T04:38:38Z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