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文本&#10;&#10;Description automatically generated">
            <a:extLst>
              <a:ext uri="{FF2B5EF4-FFF2-40B4-BE49-F238E27FC236}">
                <a16:creationId xmlns:a16="http://schemas.microsoft.com/office/drawing/2014/main" id="{19354809-23BB-44C4-8E15-523CDB02B3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 descr="形状, 箭头&#10;&#10;Description automatically generated">
            <a:extLst>
              <a:ext uri="{FF2B5EF4-FFF2-40B4-BE49-F238E27FC236}">
                <a16:creationId xmlns:a16="http://schemas.microsoft.com/office/drawing/2014/main" id="{5CA6BE7D-1089-4BB4-9BCE-BCD4C03256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3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B6FB31-E8CF-4F5A-9815-07A8E3AC02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5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CBCCB2-6922-4710-A000-3223A7C5A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9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图片包含 游戏机, 画&#10;&#10;Description automatically generated">
            <a:extLst>
              <a:ext uri="{FF2B5EF4-FFF2-40B4-BE49-F238E27FC236}">
                <a16:creationId xmlns:a16="http://schemas.microsoft.com/office/drawing/2014/main" id="{B4877394-4911-4731-BFED-F16C893E91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555" y="6424597"/>
            <a:ext cx="1097269" cy="3555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95CECC-1829-4C7A-98F8-8833A887C3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4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129</cp:revision>
  <dcterms:created xsi:type="dcterms:W3CDTF">2017-01-03T08:36:00Z</dcterms:created>
  <dcterms:modified xsi:type="dcterms:W3CDTF">2021-02-04T15:43:50Z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