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19354809-23BB-44C4-8E15-523CDB02B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主活在我心-伴奏">
            <a:hlinkClick r:id="" action="ppaction://media"/>
            <a:extLst>
              <a:ext uri="{FF2B5EF4-FFF2-40B4-BE49-F238E27FC236}">
                <a16:creationId xmlns:a16="http://schemas.microsoft.com/office/drawing/2014/main" id="{63DAD92B-A652-4082-8665-103E639819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636">
        <p:fade/>
      </p:transition>
    </mc:Choice>
    <mc:Fallback>
      <p:transition spd="med" advTm="1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CA6BE7D-1089-4BB4-9BCE-BCD4C0325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3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464">
        <p:fade/>
      </p:transition>
    </mc:Choice>
    <mc:Fallback>
      <p:transition spd="med" advTm="5046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B6FB31-E8CF-4F5A-9815-07A8E3AC0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5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205">
        <p:fade/>
      </p:transition>
    </mc:Choice>
    <mc:Fallback>
      <p:transition spd="med" advTm="4920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BCCB2-6922-4710-A000-3223A7C5A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632">
        <p:fade/>
      </p:transition>
    </mc:Choice>
    <mc:Fallback>
      <p:transition spd="med" advTm="4963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5CECC-1829-4C7A-98F8-8833A887C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539">
        <p:fade/>
      </p:transition>
    </mc:Choice>
    <mc:Fallback>
      <p:transition spd="med" advTm="5453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2021-02-04T15:48:32Z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