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101098-1C4E-4A38-988D-92193E7A8B9F}" v="58" dt="2020-03-02T06:47:08.175"/>
    <p1510:client id="{4B80DA76-0158-4EAF-AEAB-4940734730F1}" v="9" dt="2020-03-02T06:52:19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44101098-1C4E-4A38-988D-92193E7A8B9F}"/>
    <pc:docChg chg="undo custSel addSld delSld modSld">
      <pc:chgData name="X Jeremy" userId="7f7dfa19bb4c4406" providerId="LiveId" clId="{44101098-1C4E-4A38-988D-92193E7A8B9F}" dt="2020-03-02T06:47:22.743" v="642" actId="6549"/>
      <pc:docMkLst>
        <pc:docMk/>
      </pc:docMkLst>
      <pc:sldChg chg="modSp">
        <pc:chgData name="X Jeremy" userId="7f7dfa19bb4c4406" providerId="LiveId" clId="{44101098-1C4E-4A38-988D-92193E7A8B9F}" dt="2020-03-02T06:29:00.718" v="89" actId="20577"/>
        <pc:sldMkLst>
          <pc:docMk/>
          <pc:sldMk cId="0" sldId="267"/>
        </pc:sldMkLst>
        <pc:spChg chg="mod">
          <ac:chgData name="X Jeremy" userId="7f7dfa19bb4c4406" providerId="LiveId" clId="{44101098-1C4E-4A38-988D-92193E7A8B9F}" dt="2020-03-02T06:29:00.718" v="89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44101098-1C4E-4A38-988D-92193E7A8B9F}" dt="2020-03-02T06:42:53.356" v="530" actId="1036"/>
        <pc:sldMkLst>
          <pc:docMk/>
          <pc:sldMk cId="2642496940" sldId="275"/>
        </pc:sldMkLst>
        <pc:spChg chg="mod">
          <ac:chgData name="X Jeremy" userId="7f7dfa19bb4c4406" providerId="LiveId" clId="{44101098-1C4E-4A38-988D-92193E7A8B9F}" dt="2020-03-02T06:29:13.152" v="13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44101098-1C4E-4A38-988D-92193E7A8B9F}" dt="2020-03-02T06:41:35.755" v="488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44101098-1C4E-4A38-988D-92193E7A8B9F}" dt="2020-03-02T06:29:37.416" v="138" actId="20577"/>
          <ac:spMkLst>
            <pc:docMk/>
            <pc:sldMk cId="2642496940" sldId="275"/>
            <ac:spMk id="5" creationId="{00000000-0000-0000-0000-000000000000}"/>
          </ac:spMkLst>
        </pc:spChg>
        <pc:spChg chg="add mod">
          <ac:chgData name="X Jeremy" userId="7f7dfa19bb4c4406" providerId="LiveId" clId="{44101098-1C4E-4A38-988D-92193E7A8B9F}" dt="2020-03-02T06:41:53.106" v="493" actId="1036"/>
          <ac:spMkLst>
            <pc:docMk/>
            <pc:sldMk cId="2642496940" sldId="275"/>
            <ac:spMk id="12" creationId="{C57B5371-D331-4A1D-823A-D01E1C2F7326}"/>
          </ac:spMkLst>
        </pc:spChg>
        <pc:spChg chg="add mod">
          <ac:chgData name="X Jeremy" userId="7f7dfa19bb4c4406" providerId="LiveId" clId="{44101098-1C4E-4A38-988D-92193E7A8B9F}" dt="2020-03-02T06:42:28.673" v="519" actId="1035"/>
          <ac:spMkLst>
            <pc:docMk/>
            <pc:sldMk cId="2642496940" sldId="275"/>
            <ac:spMk id="13" creationId="{5F8FA13B-AF50-4A1C-8F78-96945DCDEA33}"/>
          </ac:spMkLst>
        </pc:spChg>
        <pc:spChg chg="add mod">
          <ac:chgData name="X Jeremy" userId="7f7dfa19bb4c4406" providerId="LiveId" clId="{44101098-1C4E-4A38-988D-92193E7A8B9F}" dt="2020-03-02T06:42:36.918" v="522" actId="1036"/>
          <ac:spMkLst>
            <pc:docMk/>
            <pc:sldMk cId="2642496940" sldId="275"/>
            <ac:spMk id="14" creationId="{B317EE49-C455-4EAB-8EC2-E4ACC2E93ED9}"/>
          </ac:spMkLst>
        </pc:spChg>
        <pc:spChg chg="mod">
          <ac:chgData name="X Jeremy" userId="7f7dfa19bb4c4406" providerId="LiveId" clId="{44101098-1C4E-4A38-988D-92193E7A8B9F}" dt="2020-03-02T06:29:32.183" v="136" actId="20577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44101098-1C4E-4A38-988D-92193E7A8B9F}" dt="2020-03-02T06:42:53.356" v="530" actId="1036"/>
          <ac:spMkLst>
            <pc:docMk/>
            <pc:sldMk cId="2642496940" sldId="275"/>
            <ac:spMk id="16" creationId="{E0EBADC8-7608-4E3B-896F-B390C7214362}"/>
          </ac:spMkLst>
        </pc:spChg>
      </pc:sldChg>
      <pc:sldChg chg="modSp add">
        <pc:chgData name="X Jeremy" userId="7f7dfa19bb4c4406" providerId="LiveId" clId="{44101098-1C4E-4A38-988D-92193E7A8B9F}" dt="2020-03-02T06:44:52.240" v="573" actId="6549"/>
        <pc:sldMkLst>
          <pc:docMk/>
          <pc:sldMk cId="1658369919" sldId="276"/>
        </pc:sldMkLst>
        <pc:spChg chg="mod">
          <ac:chgData name="X Jeremy" userId="7f7dfa19bb4c4406" providerId="LiveId" clId="{44101098-1C4E-4A38-988D-92193E7A8B9F}" dt="2020-03-02T06:44:52.240" v="573" actId="6549"/>
          <ac:spMkLst>
            <pc:docMk/>
            <pc:sldMk cId="1658369919" sldId="276"/>
            <ac:spMk id="3" creationId="{00000000-0000-0000-0000-000000000000}"/>
          </ac:spMkLst>
        </pc:spChg>
        <pc:spChg chg="mod">
          <ac:chgData name="X Jeremy" userId="7f7dfa19bb4c4406" providerId="LiveId" clId="{44101098-1C4E-4A38-988D-92193E7A8B9F}" dt="2020-03-02T06:43:21.989" v="536" actId="20577"/>
          <ac:spMkLst>
            <pc:docMk/>
            <pc:sldMk cId="1658369919" sldId="276"/>
            <ac:spMk id="5" creationId="{00000000-0000-0000-0000-000000000000}"/>
          </ac:spMkLst>
        </pc:spChg>
        <pc:spChg chg="mod">
          <ac:chgData name="X Jeremy" userId="7f7dfa19bb4c4406" providerId="LiveId" clId="{44101098-1C4E-4A38-988D-92193E7A8B9F}" dt="2020-03-02T06:43:19.490" v="534" actId="20577"/>
          <ac:spMkLst>
            <pc:docMk/>
            <pc:sldMk cId="1658369919" sldId="276"/>
            <ac:spMk id="9" creationId="{A2FA783B-3A06-46C6-B929-51B2E2064045}"/>
          </ac:spMkLst>
        </pc:spChg>
      </pc:sldChg>
      <pc:sldChg chg="del">
        <pc:chgData name="X Jeremy" userId="7f7dfa19bb4c4406" providerId="LiveId" clId="{44101098-1C4E-4A38-988D-92193E7A8B9F}" dt="2020-03-02T06:43:11.146" v="531" actId="47"/>
        <pc:sldMkLst>
          <pc:docMk/>
          <pc:sldMk cId="3445256054" sldId="276"/>
        </pc:sldMkLst>
      </pc:sldChg>
      <pc:sldChg chg="modSp add">
        <pc:chgData name="X Jeremy" userId="7f7dfa19bb4c4406" providerId="LiveId" clId="{44101098-1C4E-4A38-988D-92193E7A8B9F}" dt="2020-03-02T06:46:12.965" v="608" actId="6549"/>
        <pc:sldMkLst>
          <pc:docMk/>
          <pc:sldMk cId="1291777361" sldId="277"/>
        </pc:sldMkLst>
        <pc:spChg chg="mod">
          <ac:chgData name="X Jeremy" userId="7f7dfa19bb4c4406" providerId="LiveId" clId="{44101098-1C4E-4A38-988D-92193E7A8B9F}" dt="2020-03-02T06:46:12.965" v="608" actId="6549"/>
          <ac:spMkLst>
            <pc:docMk/>
            <pc:sldMk cId="1291777361" sldId="277"/>
            <ac:spMk id="3" creationId="{00000000-0000-0000-0000-000000000000}"/>
          </ac:spMkLst>
        </pc:spChg>
        <pc:spChg chg="mod">
          <ac:chgData name="X Jeremy" userId="7f7dfa19bb4c4406" providerId="LiveId" clId="{44101098-1C4E-4A38-988D-92193E7A8B9F}" dt="2020-03-02T06:45:11.329" v="578" actId="20577"/>
          <ac:spMkLst>
            <pc:docMk/>
            <pc:sldMk cId="1291777361" sldId="277"/>
            <ac:spMk id="5" creationId="{00000000-0000-0000-0000-000000000000}"/>
          </ac:spMkLst>
        </pc:spChg>
        <pc:spChg chg="mod">
          <ac:chgData name="X Jeremy" userId="7f7dfa19bb4c4406" providerId="LiveId" clId="{44101098-1C4E-4A38-988D-92193E7A8B9F}" dt="2020-03-02T06:45:08.422" v="576" actId="20577"/>
          <ac:spMkLst>
            <pc:docMk/>
            <pc:sldMk cId="1291777361" sldId="277"/>
            <ac:spMk id="9" creationId="{A2FA783B-3A06-46C6-B929-51B2E2064045}"/>
          </ac:spMkLst>
        </pc:spChg>
      </pc:sldChg>
      <pc:sldChg chg="del">
        <pc:chgData name="X Jeremy" userId="7f7dfa19bb4c4406" providerId="LiveId" clId="{44101098-1C4E-4A38-988D-92193E7A8B9F}" dt="2020-03-02T06:43:11.146" v="531" actId="47"/>
        <pc:sldMkLst>
          <pc:docMk/>
          <pc:sldMk cId="3269428758" sldId="277"/>
        </pc:sldMkLst>
      </pc:sldChg>
      <pc:sldChg chg="modSp add">
        <pc:chgData name="X Jeremy" userId="7f7dfa19bb4c4406" providerId="LiveId" clId="{44101098-1C4E-4A38-988D-92193E7A8B9F}" dt="2020-03-02T06:47:22.743" v="642" actId="6549"/>
        <pc:sldMkLst>
          <pc:docMk/>
          <pc:sldMk cId="1396716489" sldId="278"/>
        </pc:sldMkLst>
        <pc:spChg chg="mod">
          <ac:chgData name="X Jeremy" userId="7f7dfa19bb4c4406" providerId="LiveId" clId="{44101098-1C4E-4A38-988D-92193E7A8B9F}" dt="2020-03-02T06:47:22.743" v="642" actId="6549"/>
          <ac:spMkLst>
            <pc:docMk/>
            <pc:sldMk cId="1396716489" sldId="278"/>
            <ac:spMk id="3" creationId="{00000000-0000-0000-0000-000000000000}"/>
          </ac:spMkLst>
        </pc:spChg>
        <pc:spChg chg="mod">
          <ac:chgData name="X Jeremy" userId="7f7dfa19bb4c4406" providerId="LiveId" clId="{44101098-1C4E-4A38-988D-92193E7A8B9F}" dt="2020-03-02T06:46:23.418" v="613" actId="20577"/>
          <ac:spMkLst>
            <pc:docMk/>
            <pc:sldMk cId="1396716489" sldId="278"/>
            <ac:spMk id="5" creationId="{00000000-0000-0000-0000-000000000000}"/>
          </ac:spMkLst>
        </pc:spChg>
        <pc:spChg chg="mod">
          <ac:chgData name="X Jeremy" userId="7f7dfa19bb4c4406" providerId="LiveId" clId="{44101098-1C4E-4A38-988D-92193E7A8B9F}" dt="2020-03-02T06:46:20.421" v="611" actId="20577"/>
          <ac:spMkLst>
            <pc:docMk/>
            <pc:sldMk cId="1396716489" sldId="278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4B80DA76-0158-4EAF-AEAB-4940734730F1}"/>
    <pc:docChg chg="custSel addSld delSld modSld">
      <pc:chgData name="X Jeremy" userId="7f7dfa19bb4c4406" providerId="LiveId" clId="{4B80DA76-0158-4EAF-AEAB-4940734730F1}" dt="2020-03-02T06:52:19.133" v="15" actId="931"/>
      <pc:docMkLst>
        <pc:docMk/>
      </pc:docMkLst>
      <pc:sldChg chg="addSp delSp modSp">
        <pc:chgData name="X Jeremy" userId="7f7dfa19bb4c4406" providerId="LiveId" clId="{4B80DA76-0158-4EAF-AEAB-4940734730F1}" dt="2020-03-02T06:51:53.434" v="9" actId="962"/>
        <pc:sldMkLst>
          <pc:docMk/>
          <pc:sldMk cId="0" sldId="267"/>
        </pc:sldMkLst>
        <pc:spChg chg="del">
          <ac:chgData name="X Jeremy" userId="7f7dfa19bb4c4406" providerId="LiveId" clId="{4B80DA76-0158-4EAF-AEAB-4940734730F1}" dt="2020-03-02T06:51:25.542" v="0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4B80DA76-0158-4EAF-AEAB-4940734730F1}" dt="2020-03-02T06:51:27.418" v="1" actId="478"/>
          <ac:spMkLst>
            <pc:docMk/>
            <pc:sldMk cId="0" sldId="267"/>
            <ac:spMk id="4" creationId="{A79B7993-6901-42BF-9B40-ADD12B4AA452}"/>
          </ac:spMkLst>
        </pc:spChg>
        <pc:picChg chg="add mod">
          <ac:chgData name="X Jeremy" userId="7f7dfa19bb4c4406" providerId="LiveId" clId="{4B80DA76-0158-4EAF-AEAB-4940734730F1}" dt="2020-03-02T06:51:53.434" v="9" actId="962"/>
          <ac:picMkLst>
            <pc:docMk/>
            <pc:sldMk cId="0" sldId="267"/>
            <ac:picMk id="6" creationId="{5A5F942C-1183-4499-B0F3-00344DA58EA8}"/>
          </ac:picMkLst>
        </pc:picChg>
        <pc:picChg chg="del">
          <ac:chgData name="X Jeremy" userId="7f7dfa19bb4c4406" providerId="LiveId" clId="{4B80DA76-0158-4EAF-AEAB-4940734730F1}" dt="2020-03-02T06:51:25.542" v="0" actId="478"/>
          <ac:picMkLst>
            <pc:docMk/>
            <pc:sldMk cId="0" sldId="267"/>
            <ac:picMk id="7" creationId="{BB043A19-93A6-4A59-9ECA-88F9F164413E}"/>
          </ac:picMkLst>
        </pc:picChg>
      </pc:sldChg>
      <pc:sldChg chg="addSp modSp add">
        <pc:chgData name="X Jeremy" userId="7f7dfa19bb4c4406" providerId="LiveId" clId="{4B80DA76-0158-4EAF-AEAB-4940734730F1}" dt="2020-03-02T06:52:00.153" v="11" actId="27614"/>
        <pc:sldMkLst>
          <pc:docMk/>
          <pc:sldMk cId="4098745392" sldId="268"/>
        </pc:sldMkLst>
        <pc:picChg chg="add mod">
          <ac:chgData name="X Jeremy" userId="7f7dfa19bb4c4406" providerId="LiveId" clId="{4B80DA76-0158-4EAF-AEAB-4940734730F1}" dt="2020-03-02T06:52:00.153" v="11" actId="27614"/>
          <ac:picMkLst>
            <pc:docMk/>
            <pc:sldMk cId="4098745392" sldId="268"/>
            <ac:picMk id="3" creationId="{2B9F59C6-648D-447C-8CB4-CE93195D715B}"/>
          </ac:picMkLst>
        </pc:picChg>
      </pc:sldChg>
      <pc:sldChg chg="addSp modSp add">
        <pc:chgData name="X Jeremy" userId="7f7dfa19bb4c4406" providerId="LiveId" clId="{4B80DA76-0158-4EAF-AEAB-4940734730F1}" dt="2020-03-02T06:52:09.871" v="13" actId="27614"/>
        <pc:sldMkLst>
          <pc:docMk/>
          <pc:sldMk cId="2307704349" sldId="269"/>
        </pc:sldMkLst>
        <pc:picChg chg="add mod">
          <ac:chgData name="X Jeremy" userId="7f7dfa19bb4c4406" providerId="LiveId" clId="{4B80DA76-0158-4EAF-AEAB-4940734730F1}" dt="2020-03-02T06:52:09.871" v="13" actId="27614"/>
          <ac:picMkLst>
            <pc:docMk/>
            <pc:sldMk cId="2307704349" sldId="269"/>
            <ac:picMk id="3" creationId="{4C2D4AA6-824F-4311-8692-AB2C20CEB4DE}"/>
          </ac:picMkLst>
        </pc:picChg>
      </pc:sldChg>
      <pc:sldChg chg="addSp modSp add">
        <pc:chgData name="X Jeremy" userId="7f7dfa19bb4c4406" providerId="LiveId" clId="{4B80DA76-0158-4EAF-AEAB-4940734730F1}" dt="2020-03-02T06:52:12.954" v="14" actId="931"/>
        <pc:sldMkLst>
          <pc:docMk/>
          <pc:sldMk cId="656505864" sldId="270"/>
        </pc:sldMkLst>
        <pc:picChg chg="add mod">
          <ac:chgData name="X Jeremy" userId="7f7dfa19bb4c4406" providerId="LiveId" clId="{4B80DA76-0158-4EAF-AEAB-4940734730F1}" dt="2020-03-02T06:52:12.954" v="14" actId="931"/>
          <ac:picMkLst>
            <pc:docMk/>
            <pc:sldMk cId="656505864" sldId="270"/>
            <ac:picMk id="3" creationId="{673DEAF5-696E-4342-A7E0-B8096B5D84C7}"/>
          </ac:picMkLst>
        </pc:picChg>
      </pc:sldChg>
      <pc:sldChg chg="addSp modSp add">
        <pc:chgData name="X Jeremy" userId="7f7dfa19bb4c4406" providerId="LiveId" clId="{4B80DA76-0158-4EAF-AEAB-4940734730F1}" dt="2020-03-02T06:52:19.133" v="15" actId="931"/>
        <pc:sldMkLst>
          <pc:docMk/>
          <pc:sldMk cId="1196371290" sldId="271"/>
        </pc:sldMkLst>
        <pc:picChg chg="add mod">
          <ac:chgData name="X Jeremy" userId="7f7dfa19bb4c4406" providerId="LiveId" clId="{4B80DA76-0158-4EAF-AEAB-4940734730F1}" dt="2020-03-02T06:52:19.133" v="15" actId="931"/>
          <ac:picMkLst>
            <pc:docMk/>
            <pc:sldMk cId="1196371290" sldId="271"/>
            <ac:picMk id="3" creationId="{9B32D6DF-3773-4E04-9AFB-D53317D2C0B3}"/>
          </ac:picMkLst>
        </pc:picChg>
      </pc:sldChg>
      <pc:sldChg chg="del">
        <pc:chgData name="X Jeremy" userId="7f7dfa19bb4c4406" providerId="LiveId" clId="{4B80DA76-0158-4EAF-AEAB-4940734730F1}" dt="2020-03-02T06:51:29.805" v="2" actId="47"/>
        <pc:sldMkLst>
          <pc:docMk/>
          <pc:sldMk cId="2642496940" sldId="275"/>
        </pc:sldMkLst>
      </pc:sldChg>
      <pc:sldChg chg="del">
        <pc:chgData name="X Jeremy" userId="7f7dfa19bb4c4406" providerId="LiveId" clId="{4B80DA76-0158-4EAF-AEAB-4940734730F1}" dt="2020-03-02T06:51:29.805" v="2" actId="47"/>
        <pc:sldMkLst>
          <pc:docMk/>
          <pc:sldMk cId="1658369919" sldId="276"/>
        </pc:sldMkLst>
      </pc:sldChg>
      <pc:sldChg chg="del">
        <pc:chgData name="X Jeremy" userId="7f7dfa19bb4c4406" providerId="LiveId" clId="{4B80DA76-0158-4EAF-AEAB-4940734730F1}" dt="2020-03-02T06:51:29.805" v="2" actId="47"/>
        <pc:sldMkLst>
          <pc:docMk/>
          <pc:sldMk cId="1291777361" sldId="277"/>
        </pc:sldMkLst>
      </pc:sldChg>
      <pc:sldChg chg="del">
        <pc:chgData name="X Jeremy" userId="7f7dfa19bb4c4406" providerId="LiveId" clId="{4B80DA76-0158-4EAF-AEAB-4940734730F1}" dt="2020-03-02T06:51:29.805" v="2" actId="47"/>
        <pc:sldMkLst>
          <pc:docMk/>
          <pc:sldMk cId="1396716489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手机屏幕的截图&#10;&#10;Description automatically generated">
            <a:extLst>
              <a:ext uri="{FF2B5EF4-FFF2-40B4-BE49-F238E27FC236}">
                <a16:creationId xmlns:a16="http://schemas.microsoft.com/office/drawing/2014/main" id="{5A5F942C-1183-4499-B0F3-00344DA58E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黑色的背景白色的字&#10;&#10;Description automatically generated">
            <a:extLst>
              <a:ext uri="{FF2B5EF4-FFF2-40B4-BE49-F238E27FC236}">
                <a16:creationId xmlns:a16="http://schemas.microsoft.com/office/drawing/2014/main" id="{2B9F59C6-648D-447C-8CB4-CE93195D71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745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照片, 黑色, 白色, 游戏机&#10;&#10;Description automatically generated">
            <a:extLst>
              <a:ext uri="{FF2B5EF4-FFF2-40B4-BE49-F238E27FC236}">
                <a16:creationId xmlns:a16="http://schemas.microsoft.com/office/drawing/2014/main" id="{4C2D4AA6-824F-4311-8692-AB2C20CEB4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70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73DEAF5-696E-4342-A7E0-B8096B5D84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50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B32D6DF-3773-4E04-9AFB-D53317D2C0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37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2020-03-02T06:52:19Z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