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01098-1C4E-4A38-988D-92193E7A8B9F}" v="58" dt="2020-03-02T06:47:08.175"/>
    <p1510:client id="{4B80DA76-0158-4EAF-AEAB-4940734730F1}" v="9" dt="2020-03-02T06:52:19.134"/>
    <p1510:client id="{9F2DECD2-60FA-4861-A17E-69360DE00B1A}" v="6" dt="2020-03-02T06:58:3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9F2DECD2-60FA-4861-A17E-69360DE00B1A}"/>
    <pc:docChg chg="modSld">
      <pc:chgData name="X Jeremy" userId="7f7dfa19bb4c4406" providerId="LiveId" clId="{9F2DECD2-60FA-4861-A17E-69360DE00B1A}" dt="2020-03-02T06:58:39.843" v="6"/>
      <pc:docMkLst>
        <pc:docMk/>
      </pc:docMkLst>
      <pc:sldChg chg="addSp modSp modTransition modAnim">
        <pc:chgData name="X Jeremy" userId="7f7dfa19bb4c4406" providerId="LiveId" clId="{9F2DECD2-60FA-4861-A17E-69360DE00B1A}" dt="2020-03-02T06:58:39.843" v="6"/>
        <pc:sldMkLst>
          <pc:docMk/>
          <pc:sldMk cId="0" sldId="267"/>
        </pc:sldMkLst>
        <pc:picChg chg="add mod">
          <ac:chgData name="X Jeremy" userId="7f7dfa19bb4c4406" providerId="LiveId" clId="{9F2DECD2-60FA-4861-A17E-69360DE00B1A}" dt="2020-03-02T06:54:40.654" v="1" actId="1076"/>
          <ac:picMkLst>
            <pc:docMk/>
            <pc:sldMk cId="0" sldId="267"/>
            <ac:picMk id="2" creationId="{6626CE96-B412-4CB0-B461-FFBC78D21A93}"/>
          </ac:picMkLst>
        </pc:picChg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4098745392" sldId="268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2307704349" sldId="269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656505864" sldId="270"/>
        </pc:sldMkLst>
      </pc:sldChg>
      <pc:sldChg chg="modTransition">
        <pc:chgData name="X Jeremy" userId="7f7dfa19bb4c4406" providerId="LiveId" clId="{9F2DECD2-60FA-4861-A17E-69360DE00B1A}" dt="2020-03-02T06:58:39.843" v="6"/>
        <pc:sldMkLst>
          <pc:docMk/>
          <pc:sldMk cId="1196371290" sldId="271"/>
        </pc:sldMkLst>
      </pc:sldChg>
    </pc:docChg>
  </pc:docChgLst>
  <pc:docChgLst>
    <pc:chgData name="X Jeremy" userId="7f7dfa19bb4c4406" providerId="LiveId" clId="{4B80DA76-0158-4EAF-AEAB-4940734730F1}"/>
    <pc:docChg chg="custSel addSld delSld modSld">
      <pc:chgData name="X Jeremy" userId="7f7dfa19bb4c4406" providerId="LiveId" clId="{4B80DA76-0158-4EAF-AEAB-4940734730F1}" dt="2020-03-02T06:52:19.133" v="15" actId="931"/>
      <pc:docMkLst>
        <pc:docMk/>
      </pc:docMkLst>
      <pc:sldChg chg="addSp delSp modSp">
        <pc:chgData name="X Jeremy" userId="7f7dfa19bb4c4406" providerId="LiveId" clId="{4B80DA76-0158-4EAF-AEAB-4940734730F1}" dt="2020-03-02T06:51:53.434" v="9" actId="962"/>
        <pc:sldMkLst>
          <pc:docMk/>
          <pc:sldMk cId="0" sldId="267"/>
        </pc:sldMkLst>
        <pc:spChg chg="del">
          <ac:chgData name="X Jeremy" userId="7f7dfa19bb4c4406" providerId="LiveId" clId="{4B80DA76-0158-4EAF-AEAB-4940734730F1}" dt="2020-03-02T06:51:25.542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4B80DA76-0158-4EAF-AEAB-4940734730F1}" dt="2020-03-02T06:51:27.418" v="1" actId="478"/>
          <ac:spMkLst>
            <pc:docMk/>
            <pc:sldMk cId="0" sldId="267"/>
            <ac:spMk id="4" creationId="{A79B7993-6901-42BF-9B40-ADD12B4AA452}"/>
          </ac:spMkLst>
        </pc:spChg>
        <pc:picChg chg="add mod">
          <ac:chgData name="X Jeremy" userId="7f7dfa19bb4c4406" providerId="LiveId" clId="{4B80DA76-0158-4EAF-AEAB-4940734730F1}" dt="2020-03-02T06:51:53.434" v="9" actId="962"/>
          <ac:picMkLst>
            <pc:docMk/>
            <pc:sldMk cId="0" sldId="267"/>
            <ac:picMk id="6" creationId="{5A5F942C-1183-4499-B0F3-00344DA58EA8}"/>
          </ac:picMkLst>
        </pc:picChg>
        <pc:picChg chg="del">
          <ac:chgData name="X Jeremy" userId="7f7dfa19bb4c4406" providerId="LiveId" clId="{4B80DA76-0158-4EAF-AEAB-4940734730F1}" dt="2020-03-02T06:51:25.542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4B80DA76-0158-4EAF-AEAB-4940734730F1}" dt="2020-03-02T06:52:00.153" v="11" actId="27614"/>
        <pc:sldMkLst>
          <pc:docMk/>
          <pc:sldMk cId="4098745392" sldId="268"/>
        </pc:sldMkLst>
        <pc:picChg chg="add mod">
          <ac:chgData name="X Jeremy" userId="7f7dfa19bb4c4406" providerId="LiveId" clId="{4B80DA76-0158-4EAF-AEAB-4940734730F1}" dt="2020-03-02T06:52:00.153" v="11" actId="27614"/>
          <ac:picMkLst>
            <pc:docMk/>
            <pc:sldMk cId="4098745392" sldId="268"/>
            <ac:picMk id="3" creationId="{2B9F59C6-648D-447C-8CB4-CE93195D715B}"/>
          </ac:picMkLst>
        </pc:picChg>
      </pc:sldChg>
      <pc:sldChg chg="addSp modSp add">
        <pc:chgData name="X Jeremy" userId="7f7dfa19bb4c4406" providerId="LiveId" clId="{4B80DA76-0158-4EAF-AEAB-4940734730F1}" dt="2020-03-02T06:52:09.871" v="13" actId="27614"/>
        <pc:sldMkLst>
          <pc:docMk/>
          <pc:sldMk cId="2307704349" sldId="269"/>
        </pc:sldMkLst>
        <pc:picChg chg="add mod">
          <ac:chgData name="X Jeremy" userId="7f7dfa19bb4c4406" providerId="LiveId" clId="{4B80DA76-0158-4EAF-AEAB-4940734730F1}" dt="2020-03-02T06:52:09.871" v="13" actId="27614"/>
          <ac:picMkLst>
            <pc:docMk/>
            <pc:sldMk cId="2307704349" sldId="269"/>
            <ac:picMk id="3" creationId="{4C2D4AA6-824F-4311-8692-AB2C20CEB4DE}"/>
          </ac:picMkLst>
        </pc:picChg>
      </pc:sldChg>
      <pc:sldChg chg="addSp modSp add">
        <pc:chgData name="X Jeremy" userId="7f7dfa19bb4c4406" providerId="LiveId" clId="{4B80DA76-0158-4EAF-AEAB-4940734730F1}" dt="2020-03-02T06:52:12.954" v="14" actId="931"/>
        <pc:sldMkLst>
          <pc:docMk/>
          <pc:sldMk cId="656505864" sldId="270"/>
        </pc:sldMkLst>
        <pc:picChg chg="add mod">
          <ac:chgData name="X Jeremy" userId="7f7dfa19bb4c4406" providerId="LiveId" clId="{4B80DA76-0158-4EAF-AEAB-4940734730F1}" dt="2020-03-02T06:52:12.954" v="14" actId="931"/>
          <ac:picMkLst>
            <pc:docMk/>
            <pc:sldMk cId="656505864" sldId="270"/>
            <ac:picMk id="3" creationId="{673DEAF5-696E-4342-A7E0-B8096B5D84C7}"/>
          </ac:picMkLst>
        </pc:picChg>
      </pc:sldChg>
      <pc:sldChg chg="addSp modSp add">
        <pc:chgData name="X Jeremy" userId="7f7dfa19bb4c4406" providerId="LiveId" clId="{4B80DA76-0158-4EAF-AEAB-4940734730F1}" dt="2020-03-02T06:52:19.133" v="15" actId="931"/>
        <pc:sldMkLst>
          <pc:docMk/>
          <pc:sldMk cId="1196371290" sldId="271"/>
        </pc:sldMkLst>
        <pc:picChg chg="add mod">
          <ac:chgData name="X Jeremy" userId="7f7dfa19bb4c4406" providerId="LiveId" clId="{4B80DA76-0158-4EAF-AEAB-4940734730F1}" dt="2020-03-02T06:52:19.133" v="15" actId="931"/>
          <ac:picMkLst>
            <pc:docMk/>
            <pc:sldMk cId="1196371290" sldId="271"/>
            <ac:picMk id="3" creationId="{9B32D6DF-3773-4E04-9AFB-D53317D2C0B3}"/>
          </ac:picMkLst>
        </pc:picChg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2642496940" sldId="275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658369919" sldId="276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291777361" sldId="277"/>
        </pc:sldMkLst>
      </pc:sldChg>
      <pc:sldChg chg="del">
        <pc:chgData name="X Jeremy" userId="7f7dfa19bb4c4406" providerId="LiveId" clId="{4B80DA76-0158-4EAF-AEAB-4940734730F1}" dt="2020-03-02T06:51:29.805" v="2" actId="47"/>
        <pc:sldMkLst>
          <pc:docMk/>
          <pc:sldMk cId="1396716489" sldId="278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5A5F942C-1183-4499-B0F3-00344DA5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我愿像你-大米">
            <a:hlinkClick r:id="" action="ppaction://media"/>
            <a:extLst>
              <a:ext uri="{FF2B5EF4-FFF2-40B4-BE49-F238E27FC236}">
                <a16:creationId xmlns:a16="http://schemas.microsoft.com/office/drawing/2014/main" id="{77D46231-0082-477C-A911-08BBAB208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21">
        <p:fade/>
      </p:transition>
    </mc:Choice>
    <mc:Fallback xmlns="">
      <p:transition spd="med" advTm="4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2B9F59C6-648D-447C-8CB4-CE93195D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36">
        <p:fade/>
      </p:transition>
    </mc:Choice>
    <mc:Fallback xmlns="">
      <p:transition spd="med" advTm="445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白色, 游戏机&#10;&#10;Description automatically generated">
            <a:extLst>
              <a:ext uri="{FF2B5EF4-FFF2-40B4-BE49-F238E27FC236}">
                <a16:creationId xmlns:a16="http://schemas.microsoft.com/office/drawing/2014/main" id="{4C2D4AA6-824F-4311-8692-AB2C20CE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515">
        <p:fade/>
      </p:transition>
    </mc:Choice>
    <mc:Fallback xmlns="">
      <p:transition spd="med" advTm="4351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DEAF5-696E-4342-A7E0-B8096B5D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348">
        <p:fade/>
      </p:transition>
    </mc:Choice>
    <mc:Fallback xmlns="">
      <p:transition spd="med" advTm="4334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D6DF-3773-4E04-9AFB-D53317D2C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77">
        <p:fade/>
      </p:transition>
    </mc:Choice>
    <mc:Fallback xmlns="">
      <p:transition spd="med" advTm="535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2021-02-11T07:04:23Z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