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687A3-B0BA-4687-9334-6FA0CD34A5D8}" v="9" dt="2021-01-11T16:07:52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ED3687A3-B0BA-4687-9334-6FA0CD34A5D8}"/>
    <pc:docChg chg="addSld modSld">
      <pc:chgData name="X Jeremy" userId="7f7dfa19bb4c4406" providerId="LiveId" clId="{ED3687A3-B0BA-4687-9334-6FA0CD34A5D8}" dt="2021-01-11T16:07:52.298" v="13" actId="931"/>
      <pc:docMkLst>
        <pc:docMk/>
      </pc:docMkLst>
      <pc:sldChg chg="addSp modSp mod">
        <pc:chgData name="X Jeremy" userId="7f7dfa19bb4c4406" providerId="LiveId" clId="{ED3687A3-B0BA-4687-9334-6FA0CD34A5D8}" dt="2021-01-11T16:07:25.176" v="5" actId="27614"/>
        <pc:sldMkLst>
          <pc:docMk/>
          <pc:sldMk cId="0" sldId="267"/>
        </pc:sldMkLst>
        <pc:picChg chg="add mod">
          <ac:chgData name="X Jeremy" userId="7f7dfa19bb4c4406" providerId="LiveId" clId="{ED3687A3-B0BA-4687-9334-6FA0CD34A5D8}" dt="2021-01-11T16:07:25.176" v="5" actId="27614"/>
          <ac:picMkLst>
            <pc:docMk/>
            <pc:sldMk cId="0" sldId="267"/>
            <ac:picMk id="3" creationId="{3708BD03-6E30-47D1-B24C-0C4EF3856D32}"/>
          </ac:picMkLst>
        </pc:picChg>
      </pc:sldChg>
      <pc:sldChg chg="addSp modSp add mod">
        <pc:chgData name="X Jeremy" userId="7f7dfa19bb4c4406" providerId="LiveId" clId="{ED3687A3-B0BA-4687-9334-6FA0CD34A5D8}" dt="2021-01-11T16:07:34.322" v="8" actId="962"/>
        <pc:sldMkLst>
          <pc:docMk/>
          <pc:sldMk cId="155572551" sldId="268"/>
        </pc:sldMkLst>
        <pc:picChg chg="add mod">
          <ac:chgData name="X Jeremy" userId="7f7dfa19bb4c4406" providerId="LiveId" clId="{ED3687A3-B0BA-4687-9334-6FA0CD34A5D8}" dt="2021-01-11T16:07:34.322" v="8" actId="962"/>
          <ac:picMkLst>
            <pc:docMk/>
            <pc:sldMk cId="155572551" sldId="268"/>
            <ac:picMk id="3" creationId="{0D876C08-2AFA-4F20-997E-778C48D51D63}"/>
          </ac:picMkLst>
        </pc:picChg>
      </pc:sldChg>
      <pc:sldChg chg="addSp modSp add mod">
        <pc:chgData name="X Jeremy" userId="7f7dfa19bb4c4406" providerId="LiveId" clId="{ED3687A3-B0BA-4687-9334-6FA0CD34A5D8}" dt="2021-01-11T16:07:42.689" v="10" actId="27614"/>
        <pc:sldMkLst>
          <pc:docMk/>
          <pc:sldMk cId="3984923597" sldId="269"/>
        </pc:sldMkLst>
        <pc:picChg chg="add mod">
          <ac:chgData name="X Jeremy" userId="7f7dfa19bb4c4406" providerId="LiveId" clId="{ED3687A3-B0BA-4687-9334-6FA0CD34A5D8}" dt="2021-01-11T16:07:42.689" v="10" actId="27614"/>
          <ac:picMkLst>
            <pc:docMk/>
            <pc:sldMk cId="3984923597" sldId="269"/>
            <ac:picMk id="3" creationId="{BAA617E1-85F4-4D8B-8AF0-1F763193F6CD}"/>
          </ac:picMkLst>
        </pc:picChg>
      </pc:sldChg>
      <pc:sldChg chg="addSp modSp add mod">
        <pc:chgData name="X Jeremy" userId="7f7dfa19bb4c4406" providerId="LiveId" clId="{ED3687A3-B0BA-4687-9334-6FA0CD34A5D8}" dt="2021-01-11T16:07:48.802" v="12" actId="27614"/>
        <pc:sldMkLst>
          <pc:docMk/>
          <pc:sldMk cId="2376421499" sldId="270"/>
        </pc:sldMkLst>
        <pc:picChg chg="add mod">
          <ac:chgData name="X Jeremy" userId="7f7dfa19bb4c4406" providerId="LiveId" clId="{ED3687A3-B0BA-4687-9334-6FA0CD34A5D8}" dt="2021-01-11T16:07:48.802" v="12" actId="27614"/>
          <ac:picMkLst>
            <pc:docMk/>
            <pc:sldMk cId="2376421499" sldId="270"/>
            <ac:picMk id="3" creationId="{826E4B55-1672-4055-B415-941361C6728F}"/>
          </ac:picMkLst>
        </pc:picChg>
      </pc:sldChg>
      <pc:sldChg chg="addSp modSp add">
        <pc:chgData name="X Jeremy" userId="7f7dfa19bb4c4406" providerId="LiveId" clId="{ED3687A3-B0BA-4687-9334-6FA0CD34A5D8}" dt="2021-01-11T16:07:52.298" v="13" actId="931"/>
        <pc:sldMkLst>
          <pc:docMk/>
          <pc:sldMk cId="3114375267" sldId="271"/>
        </pc:sldMkLst>
        <pc:picChg chg="add mod">
          <ac:chgData name="X Jeremy" userId="7f7dfa19bb4c4406" providerId="LiveId" clId="{ED3687A3-B0BA-4687-9334-6FA0CD34A5D8}" dt="2021-01-11T16:07:52.298" v="13" actId="931"/>
          <ac:picMkLst>
            <pc:docMk/>
            <pc:sldMk cId="3114375267" sldId="271"/>
            <ac:picMk id="3" creationId="{EE8AE0AC-18FE-4CCD-BA43-4FC1E685AF93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3708BD03-6E30-47D1-B24C-0C4EF3856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0D876C08-2AFA-4F20-997E-778C48D51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BAA617E1-85F4-4D8B-8AF0-1F763193F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826E4B55-1672-4055-B415-941361C67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8AE0AC-18FE-4CCD-BA43-4FC1E685A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2021-01-11T16:07:57Z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