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4CEEB536-DE4F-412C-8ED5-68E8182F4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D589C175-E82A-48A7-AC92-F1C25ADB3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16F34-824E-4DB3-AE69-903352366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26DEE-4141-4F98-978F-FA6130BC3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2021-01-09T06:52:18Z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