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4CEEB536-DE4F-412C-8ED5-68E8182F4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主凡事引导-伴奏">
            <a:hlinkClick r:id="" action="ppaction://media"/>
            <a:extLst>
              <a:ext uri="{FF2B5EF4-FFF2-40B4-BE49-F238E27FC236}">
                <a16:creationId xmlns:a16="http://schemas.microsoft.com/office/drawing/2014/main" id="{B70D5F4B-C218-4F4A-873D-221F767161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849">
        <p:fade/>
      </p:transition>
    </mc:Choice>
    <mc:Fallback>
      <p:transition spd="med" advTm="98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D589C175-E82A-48A7-AC92-F1C25ADB37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7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942">
        <p:fade/>
      </p:transition>
    </mc:Choice>
    <mc:Fallback>
      <p:transition spd="med" advTm="4794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816F34-824E-4DB3-AE69-903352366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3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109">
        <p:fade/>
      </p:transition>
    </mc:Choice>
    <mc:Fallback>
      <p:transition spd="med" advTm="4610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26DEE-4141-4F98-978F-FA6130BC3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9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1356">
        <p:fade/>
      </p:transition>
    </mc:Choice>
    <mc:Fallback>
      <p:transition spd="med" advTm="5135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2021-01-09T06:58:35Z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