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A448F2-E3FF-4637-B94D-3D615D9C9656}" v="7" dt="2020-06-29T07:10:33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C3A448F2-E3FF-4637-B94D-3D615D9C9656}"/>
    <pc:docChg chg="addSld modSld">
      <pc:chgData name="X Jeremy" userId="7f7dfa19bb4c4406" providerId="LiveId" clId="{C3A448F2-E3FF-4637-B94D-3D615D9C9656}" dt="2020-06-29T07:10:35.895" v="11" actId="962"/>
      <pc:docMkLst>
        <pc:docMk/>
      </pc:docMkLst>
      <pc:sldChg chg="addSp modSp mod">
        <pc:chgData name="X Jeremy" userId="7f7dfa19bb4c4406" providerId="LiveId" clId="{C3A448F2-E3FF-4637-B94D-3D615D9C9656}" dt="2020-06-29T07:10:15.807" v="4" actId="27614"/>
        <pc:sldMkLst>
          <pc:docMk/>
          <pc:sldMk cId="0" sldId="267"/>
        </pc:sldMkLst>
        <pc:picChg chg="add mod">
          <ac:chgData name="X Jeremy" userId="7f7dfa19bb4c4406" providerId="LiveId" clId="{C3A448F2-E3FF-4637-B94D-3D615D9C9656}" dt="2020-06-29T07:10:15.807" v="4" actId="27614"/>
          <ac:picMkLst>
            <pc:docMk/>
            <pc:sldMk cId="0" sldId="267"/>
            <ac:picMk id="3" creationId="{1765999E-C34B-4609-89DE-2BC57061F844}"/>
          </ac:picMkLst>
        </pc:picChg>
      </pc:sldChg>
      <pc:sldChg chg="addSp modSp add mod">
        <pc:chgData name="X Jeremy" userId="7f7dfa19bb4c4406" providerId="LiveId" clId="{C3A448F2-E3FF-4637-B94D-3D615D9C9656}" dt="2020-06-29T07:10:23.904" v="6" actId="27614"/>
        <pc:sldMkLst>
          <pc:docMk/>
          <pc:sldMk cId="3419009102" sldId="268"/>
        </pc:sldMkLst>
        <pc:picChg chg="add mod">
          <ac:chgData name="X Jeremy" userId="7f7dfa19bb4c4406" providerId="LiveId" clId="{C3A448F2-E3FF-4637-B94D-3D615D9C9656}" dt="2020-06-29T07:10:23.904" v="6" actId="27614"/>
          <ac:picMkLst>
            <pc:docMk/>
            <pc:sldMk cId="3419009102" sldId="268"/>
            <ac:picMk id="3" creationId="{C8488DF4-0504-4ACA-8331-C38133E41C9F}"/>
          </ac:picMkLst>
        </pc:picChg>
      </pc:sldChg>
      <pc:sldChg chg="addSp modSp add mod">
        <pc:chgData name="X Jeremy" userId="7f7dfa19bb4c4406" providerId="LiveId" clId="{C3A448F2-E3FF-4637-B94D-3D615D9C9656}" dt="2020-06-29T07:10:29.139" v="8" actId="27614"/>
        <pc:sldMkLst>
          <pc:docMk/>
          <pc:sldMk cId="3272032173" sldId="269"/>
        </pc:sldMkLst>
        <pc:picChg chg="add mod">
          <ac:chgData name="X Jeremy" userId="7f7dfa19bb4c4406" providerId="LiveId" clId="{C3A448F2-E3FF-4637-B94D-3D615D9C9656}" dt="2020-06-29T07:10:29.139" v="8" actId="27614"/>
          <ac:picMkLst>
            <pc:docMk/>
            <pc:sldMk cId="3272032173" sldId="269"/>
            <ac:picMk id="3" creationId="{2118B0FC-82DF-49F8-A495-96EE1653CED8}"/>
          </ac:picMkLst>
        </pc:picChg>
      </pc:sldChg>
      <pc:sldChg chg="addSp modSp add mod">
        <pc:chgData name="X Jeremy" userId="7f7dfa19bb4c4406" providerId="LiveId" clId="{C3A448F2-E3FF-4637-B94D-3D615D9C9656}" dt="2020-06-29T07:10:35.895" v="11" actId="962"/>
        <pc:sldMkLst>
          <pc:docMk/>
          <pc:sldMk cId="450990558" sldId="270"/>
        </pc:sldMkLst>
        <pc:picChg chg="add mod">
          <ac:chgData name="X Jeremy" userId="7f7dfa19bb4c4406" providerId="LiveId" clId="{C3A448F2-E3FF-4637-B94D-3D615D9C9656}" dt="2020-06-29T07:10:35.895" v="11" actId="962"/>
          <ac:picMkLst>
            <pc:docMk/>
            <pc:sldMk cId="450990558" sldId="270"/>
            <ac:picMk id="3" creationId="{ABBD65C9-B4CA-4F36-8B16-14207895A35A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1765999E-C34B-4609-89DE-2BC57061F8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C8488DF4-0504-4ACA-8331-C38133E41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0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照片, 键盘, 男人&#10;&#10;Description automatically generated">
            <a:extLst>
              <a:ext uri="{FF2B5EF4-FFF2-40B4-BE49-F238E27FC236}">
                <a16:creationId xmlns:a16="http://schemas.microsoft.com/office/drawing/2014/main" id="{2118B0FC-82DF-49F8-A495-96EE1653C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03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屏幕上写着字&#10;&#10;Description automatically generated">
            <a:extLst>
              <a:ext uri="{FF2B5EF4-FFF2-40B4-BE49-F238E27FC236}">
                <a16:creationId xmlns:a16="http://schemas.microsoft.com/office/drawing/2014/main" id="{ABBD65C9-B4CA-4F36-8B16-14207895A3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99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2020-06-29T07:10:56Z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