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</p:sldIdLst>
  <p:sldSz cx="12192000" cy="6858000"/>
  <p:notesSz cx="6858000" cy="9144000"/>
  <p:custDataLst>
    <p:tags r:id="rId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ACD63F-F444-4A47-B702-439BF0AB7FB8}" v="4" dt="2021-01-11T14:41:25.5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C3A448F2-E3FF-4637-B94D-3D615D9C9656}"/>
    <pc:docChg chg="addSld modSld">
      <pc:chgData name="X Jeremy" userId="7f7dfa19bb4c4406" providerId="LiveId" clId="{C3A448F2-E3FF-4637-B94D-3D615D9C9656}" dt="2020-06-29T07:10:35.895" v="11" actId="962"/>
      <pc:docMkLst>
        <pc:docMk/>
      </pc:docMkLst>
      <pc:sldChg chg="addSp modSp mod">
        <pc:chgData name="X Jeremy" userId="7f7dfa19bb4c4406" providerId="LiveId" clId="{C3A448F2-E3FF-4637-B94D-3D615D9C9656}" dt="2020-06-29T07:10:15.807" v="4" actId="27614"/>
        <pc:sldMkLst>
          <pc:docMk/>
          <pc:sldMk cId="0" sldId="267"/>
        </pc:sldMkLst>
        <pc:picChg chg="add mod">
          <ac:chgData name="X Jeremy" userId="7f7dfa19bb4c4406" providerId="LiveId" clId="{C3A448F2-E3FF-4637-B94D-3D615D9C9656}" dt="2020-06-29T07:10:15.807" v="4" actId="27614"/>
          <ac:picMkLst>
            <pc:docMk/>
            <pc:sldMk cId="0" sldId="267"/>
            <ac:picMk id="3" creationId="{1765999E-C34B-4609-89DE-2BC57061F844}"/>
          </ac:picMkLst>
        </pc:picChg>
      </pc:sldChg>
      <pc:sldChg chg="addSp modSp add mod">
        <pc:chgData name="X Jeremy" userId="7f7dfa19bb4c4406" providerId="LiveId" clId="{C3A448F2-E3FF-4637-B94D-3D615D9C9656}" dt="2020-06-29T07:10:23.904" v="6" actId="27614"/>
        <pc:sldMkLst>
          <pc:docMk/>
          <pc:sldMk cId="3419009102" sldId="268"/>
        </pc:sldMkLst>
        <pc:picChg chg="add mod">
          <ac:chgData name="X Jeremy" userId="7f7dfa19bb4c4406" providerId="LiveId" clId="{C3A448F2-E3FF-4637-B94D-3D615D9C9656}" dt="2020-06-29T07:10:23.904" v="6" actId="27614"/>
          <ac:picMkLst>
            <pc:docMk/>
            <pc:sldMk cId="3419009102" sldId="268"/>
            <ac:picMk id="3" creationId="{C8488DF4-0504-4ACA-8331-C38133E41C9F}"/>
          </ac:picMkLst>
        </pc:picChg>
      </pc:sldChg>
      <pc:sldChg chg="addSp modSp add mod">
        <pc:chgData name="X Jeremy" userId="7f7dfa19bb4c4406" providerId="LiveId" clId="{C3A448F2-E3FF-4637-B94D-3D615D9C9656}" dt="2020-06-29T07:10:29.139" v="8" actId="27614"/>
        <pc:sldMkLst>
          <pc:docMk/>
          <pc:sldMk cId="3272032173" sldId="269"/>
        </pc:sldMkLst>
        <pc:picChg chg="add mod">
          <ac:chgData name="X Jeremy" userId="7f7dfa19bb4c4406" providerId="LiveId" clId="{C3A448F2-E3FF-4637-B94D-3D615D9C9656}" dt="2020-06-29T07:10:29.139" v="8" actId="27614"/>
          <ac:picMkLst>
            <pc:docMk/>
            <pc:sldMk cId="3272032173" sldId="269"/>
            <ac:picMk id="3" creationId="{2118B0FC-82DF-49F8-A495-96EE1653CED8}"/>
          </ac:picMkLst>
        </pc:picChg>
      </pc:sldChg>
      <pc:sldChg chg="addSp modSp add mod">
        <pc:chgData name="X Jeremy" userId="7f7dfa19bb4c4406" providerId="LiveId" clId="{C3A448F2-E3FF-4637-B94D-3D615D9C9656}" dt="2020-06-29T07:10:35.895" v="11" actId="962"/>
        <pc:sldMkLst>
          <pc:docMk/>
          <pc:sldMk cId="450990558" sldId="270"/>
        </pc:sldMkLst>
        <pc:picChg chg="add mod">
          <ac:chgData name="X Jeremy" userId="7f7dfa19bb4c4406" providerId="LiveId" clId="{C3A448F2-E3FF-4637-B94D-3D615D9C9656}" dt="2020-06-29T07:10:35.895" v="11" actId="962"/>
          <ac:picMkLst>
            <pc:docMk/>
            <pc:sldMk cId="450990558" sldId="270"/>
            <ac:picMk id="3" creationId="{ABBD65C9-B4CA-4F36-8B16-14207895A35A}"/>
          </ac:picMkLst>
        </pc:picChg>
      </pc:sldChg>
    </pc:docChg>
  </pc:docChgLst>
  <pc:docChgLst>
    <pc:chgData name="X Jeremy" userId="7f7dfa19bb4c4406" providerId="LiveId" clId="{30FADA2C-CF38-4601-8017-122A6284A154}"/>
    <pc:docChg chg="modSld">
      <pc:chgData name="X Jeremy" userId="7f7dfa19bb4c4406" providerId="LiveId" clId="{30FADA2C-CF38-4601-8017-122A6284A154}" dt="2020-06-29T07:16:05.119" v="5"/>
      <pc:docMkLst>
        <pc:docMk/>
      </pc:docMkLst>
      <pc:sldChg chg="addSp modSp mod modTransition modAnim">
        <pc:chgData name="X Jeremy" userId="7f7dfa19bb4c4406" providerId="LiveId" clId="{30FADA2C-CF38-4601-8017-122A6284A154}" dt="2020-06-29T07:16:05.119" v="5"/>
        <pc:sldMkLst>
          <pc:docMk/>
          <pc:sldMk cId="0" sldId="267"/>
        </pc:sldMkLst>
        <pc:picChg chg="add mod">
          <ac:chgData name="X Jeremy" userId="7f7dfa19bb4c4406" providerId="LiveId" clId="{30FADA2C-CF38-4601-8017-122A6284A154}" dt="2020-06-29T07:13:33.014" v="1" actId="1076"/>
          <ac:picMkLst>
            <pc:docMk/>
            <pc:sldMk cId="0" sldId="267"/>
            <ac:picMk id="2" creationId="{974C6187-95F6-439D-A2C7-AAD11D674674}"/>
          </ac:picMkLst>
        </pc:picChg>
      </pc:sldChg>
      <pc:sldChg chg="modTransition">
        <pc:chgData name="X Jeremy" userId="7f7dfa19bb4c4406" providerId="LiveId" clId="{30FADA2C-CF38-4601-8017-122A6284A154}" dt="2020-06-29T07:16:05.119" v="5"/>
        <pc:sldMkLst>
          <pc:docMk/>
          <pc:sldMk cId="3419009102" sldId="268"/>
        </pc:sldMkLst>
      </pc:sldChg>
      <pc:sldChg chg="modTransition">
        <pc:chgData name="X Jeremy" userId="7f7dfa19bb4c4406" providerId="LiveId" clId="{30FADA2C-CF38-4601-8017-122A6284A154}" dt="2020-06-29T07:16:05.119" v="5"/>
        <pc:sldMkLst>
          <pc:docMk/>
          <pc:sldMk cId="3272032173" sldId="269"/>
        </pc:sldMkLst>
      </pc:sldChg>
      <pc:sldChg chg="modTransition">
        <pc:chgData name="X Jeremy" userId="7f7dfa19bb4c4406" providerId="LiveId" clId="{30FADA2C-CF38-4601-8017-122A6284A154}" dt="2020-06-29T07:16:05.119" v="5"/>
        <pc:sldMkLst>
          <pc:docMk/>
          <pc:sldMk cId="450990558" sldId="270"/>
        </pc:sldMkLst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  <pc:docChgLst>
    <pc:chgData name="X Jeremy" userId="7f7dfa19bb4c4406" providerId="LiveId" clId="{50ACD63F-F444-4A47-B702-439BF0AB7FB8}"/>
    <pc:docChg chg="custSel modSld">
      <pc:chgData name="X Jeremy" userId="7f7dfa19bb4c4406" providerId="LiveId" clId="{50ACD63F-F444-4A47-B702-439BF0AB7FB8}" dt="2021-01-11T14:41:25.556" v="4"/>
      <pc:docMkLst>
        <pc:docMk/>
      </pc:docMkLst>
      <pc:sldChg chg="addSp delSp modSp mod delAnim modAnim">
        <pc:chgData name="X Jeremy" userId="7f7dfa19bb4c4406" providerId="LiveId" clId="{50ACD63F-F444-4A47-B702-439BF0AB7FB8}" dt="2021-01-11T14:41:25.556" v="4"/>
        <pc:sldMkLst>
          <pc:docMk/>
          <pc:sldMk cId="0" sldId="267"/>
        </pc:sldMkLst>
        <pc:picChg chg="del">
          <ac:chgData name="X Jeremy" userId="7f7dfa19bb4c4406" providerId="LiveId" clId="{50ACD63F-F444-4A47-B702-439BF0AB7FB8}" dt="2021-01-11T14:41:09.719" v="0" actId="478"/>
          <ac:picMkLst>
            <pc:docMk/>
            <pc:sldMk cId="0" sldId="267"/>
            <ac:picMk id="2" creationId="{974C6187-95F6-439D-A2C7-AAD11D674674}"/>
          </ac:picMkLst>
        </pc:picChg>
        <pc:picChg chg="add mod">
          <ac:chgData name="X Jeremy" userId="7f7dfa19bb4c4406" providerId="LiveId" clId="{50ACD63F-F444-4A47-B702-439BF0AB7FB8}" dt="2021-01-11T14:41:21.620" v="1"/>
          <ac:picMkLst>
            <pc:docMk/>
            <pc:sldMk cId="0" sldId="267"/>
            <ac:picMk id="4" creationId="{75783865-A3D0-4428-BFCA-D9AA2926442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手机屏幕的截图&#10;&#10;Description automatically generated">
            <a:extLst>
              <a:ext uri="{FF2B5EF4-FFF2-40B4-BE49-F238E27FC236}">
                <a16:creationId xmlns:a16="http://schemas.microsoft.com/office/drawing/2014/main" id="{1765999E-C34B-4609-89DE-2BC57061F8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万福源头-大米">
            <a:hlinkClick r:id="" action="ppaction://media"/>
            <a:extLst>
              <a:ext uri="{FF2B5EF4-FFF2-40B4-BE49-F238E27FC236}">
                <a16:creationId xmlns:a16="http://schemas.microsoft.com/office/drawing/2014/main" id="{75783865-A3D0-4428-BFCA-D9AA292644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962">
        <p:fade/>
      </p:transition>
    </mc:Choice>
    <mc:Fallback xmlns="">
      <p:transition spd="med" advTm="49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键盘&#10;&#10;Description automatically generated">
            <a:extLst>
              <a:ext uri="{FF2B5EF4-FFF2-40B4-BE49-F238E27FC236}">
                <a16:creationId xmlns:a16="http://schemas.microsoft.com/office/drawing/2014/main" id="{C8488DF4-0504-4ACA-8331-C38133E41C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00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638">
        <p:fade/>
      </p:transition>
    </mc:Choice>
    <mc:Fallback xmlns="">
      <p:transition spd="med" advTm="34638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照片, 键盘, 男人&#10;&#10;Description automatically generated">
            <a:extLst>
              <a:ext uri="{FF2B5EF4-FFF2-40B4-BE49-F238E27FC236}">
                <a16:creationId xmlns:a16="http://schemas.microsoft.com/office/drawing/2014/main" id="{2118B0FC-82DF-49F8-A495-96EE1653CE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03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3382">
        <p:fade/>
      </p:transition>
    </mc:Choice>
    <mc:Fallback xmlns="">
      <p:transition spd="med" advTm="33382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屏幕上写着字&#10;&#10;Description automatically generated">
            <a:extLst>
              <a:ext uri="{FF2B5EF4-FFF2-40B4-BE49-F238E27FC236}">
                <a16:creationId xmlns:a16="http://schemas.microsoft.com/office/drawing/2014/main" id="{ABBD65C9-B4CA-4F36-8B16-14207895A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99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481">
        <p:fade/>
      </p:transition>
    </mc:Choice>
    <mc:Fallback xmlns="">
      <p:transition spd="med" advTm="40481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0</Words>
  <Application>Microsoft Office PowerPoint</Application>
  <PresentationFormat>Widescreen</PresentationFormat>
  <Paragraphs>0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127</cp:revision>
  <dcterms:created xsi:type="dcterms:W3CDTF">2017-01-03T08:36:00Z</dcterms:created>
  <dcterms:modified xsi:type="dcterms:W3CDTF">2021-01-11T14:44:10Z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