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2A6C4C-DA10-4008-87F2-F1EF5FBE33E0}" v="60" dt="2020-03-01T13:27:27.698"/>
    <p1510:client id="{C76069C2-5C1E-40AD-BAD1-E5577AEF5D3D}" v="9" dt="2020-03-01T13:31:58.379"/>
    <p1510:client id="{EE284C45-34C7-4C97-8EF0-8B41ED01DA0B}" v="37" dt="2020-03-01T12:44:11.5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EE284C45-34C7-4C97-8EF0-8B41ED01DA0B}"/>
    <pc:docChg chg="undo custSel addSld delSld modSld">
      <pc:chgData name="X Jeremy" userId="7f7dfa19bb4c4406" providerId="LiveId" clId="{EE284C45-34C7-4C97-8EF0-8B41ED01DA0B}" dt="2020-03-01T12:44:27.747" v="558" actId="6549"/>
      <pc:docMkLst>
        <pc:docMk/>
      </pc:docMkLst>
      <pc:sldChg chg="modSp">
        <pc:chgData name="X Jeremy" userId="7f7dfa19bb4c4406" providerId="LiveId" clId="{EE284C45-34C7-4C97-8EF0-8B41ED01DA0B}" dt="2020-03-01T12:28:17.665" v="56" actId="20577"/>
        <pc:sldMkLst>
          <pc:docMk/>
          <pc:sldMk cId="0" sldId="267"/>
        </pc:sldMkLst>
        <pc:spChg chg="mod">
          <ac:chgData name="X Jeremy" userId="7f7dfa19bb4c4406" providerId="LiveId" clId="{EE284C45-34C7-4C97-8EF0-8B41ED01DA0B}" dt="2020-03-01T12:28:17.665" v="56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delSp modSp">
        <pc:chgData name="X Jeremy" userId="7f7dfa19bb4c4406" providerId="LiveId" clId="{EE284C45-34C7-4C97-8EF0-8B41ED01DA0B}" dt="2020-03-01T12:40:13.154" v="438" actId="20577"/>
        <pc:sldMkLst>
          <pc:docMk/>
          <pc:sldMk cId="2642496940" sldId="275"/>
        </pc:sldMkLst>
        <pc:spChg chg="mod">
          <ac:chgData name="X Jeremy" userId="7f7dfa19bb4c4406" providerId="LiveId" clId="{EE284C45-34C7-4C97-8EF0-8B41ED01DA0B}" dt="2020-03-01T12:30:24.770" v="92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EE284C45-34C7-4C97-8EF0-8B41ED01DA0B}" dt="2020-03-01T12:39:41.033" v="431" actId="14100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EE284C45-34C7-4C97-8EF0-8B41ED01DA0B}" dt="2020-03-01T12:38:17.064" v="408" actId="1035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EE284C45-34C7-4C97-8EF0-8B41ED01DA0B}" dt="2020-03-01T12:40:13.154" v="438" actId="20577"/>
          <ac:spMkLst>
            <pc:docMk/>
            <pc:sldMk cId="2642496940" sldId="275"/>
            <ac:spMk id="5" creationId="{00000000-0000-0000-0000-000000000000}"/>
          </ac:spMkLst>
        </pc:spChg>
        <pc:spChg chg="del">
          <ac:chgData name="X Jeremy" userId="7f7dfa19bb4c4406" providerId="LiveId" clId="{EE284C45-34C7-4C97-8EF0-8B41ED01DA0B}" dt="2020-03-01T12:30:28.994" v="93" actId="478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EE284C45-34C7-4C97-8EF0-8B41ED01DA0B}" dt="2020-03-01T12:28:41.043" v="5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EE284C45-34C7-4C97-8EF0-8B41ED01DA0B}" dt="2020-03-01T12:28:42.350" v="59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EE284C45-34C7-4C97-8EF0-8B41ED01DA0B}" dt="2020-03-01T12:38:47.372" v="419" actId="478"/>
          <ac:spMkLst>
            <pc:docMk/>
            <pc:sldMk cId="2642496940" sldId="275"/>
            <ac:spMk id="13" creationId="{3A802A25-DE0B-43C4-B024-B2EABE4D75E6}"/>
          </ac:spMkLst>
        </pc:spChg>
        <pc:spChg chg="del">
          <ac:chgData name="X Jeremy" userId="7f7dfa19bb4c4406" providerId="LiveId" clId="{EE284C45-34C7-4C97-8EF0-8B41ED01DA0B}" dt="2020-03-01T12:28:38.800" v="57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EE284C45-34C7-4C97-8EF0-8B41ED01DA0B}" dt="2020-03-01T12:40:09.002" v="436" actId="2057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EE284C45-34C7-4C97-8EF0-8B41ED01DA0B}" dt="2020-03-01T12:38:45.788" v="418" actId="478"/>
          <ac:spMkLst>
            <pc:docMk/>
            <pc:sldMk cId="2642496940" sldId="275"/>
            <ac:spMk id="16" creationId="{8C752700-13EF-493D-80A3-C48B4C2A3424}"/>
          </ac:spMkLst>
        </pc:spChg>
        <pc:spChg chg="mod">
          <ac:chgData name="X Jeremy" userId="7f7dfa19bb4c4406" providerId="LiveId" clId="{EE284C45-34C7-4C97-8EF0-8B41ED01DA0B}" dt="2020-03-01T12:38:57.617" v="424" actId="1035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EE284C45-34C7-4C97-8EF0-8B41ED01DA0B}" dt="2020-03-01T12:38:44.375" v="417" actId="478"/>
          <ac:spMkLst>
            <pc:docMk/>
            <pc:sldMk cId="2642496940" sldId="275"/>
            <ac:spMk id="18" creationId="{BFE3AFE7-8038-4D11-B943-242C9C5BEAB0}"/>
          </ac:spMkLst>
        </pc:spChg>
        <pc:spChg chg="add mod">
          <ac:chgData name="X Jeremy" userId="7f7dfa19bb4c4406" providerId="LiveId" clId="{EE284C45-34C7-4C97-8EF0-8B41ED01DA0B}" dt="2020-03-01T12:39:02.040" v="425" actId="1036"/>
          <ac:spMkLst>
            <pc:docMk/>
            <pc:sldMk cId="2642496940" sldId="275"/>
            <ac:spMk id="20" creationId="{E49067D9-27E8-4418-B68F-EDB08361033F}"/>
          </ac:spMkLst>
        </pc:spChg>
        <pc:spChg chg="add mod">
          <ac:chgData name="X Jeremy" userId="7f7dfa19bb4c4406" providerId="LiveId" clId="{EE284C45-34C7-4C97-8EF0-8B41ED01DA0B}" dt="2020-03-01T12:39:12.501" v="430" actId="1036"/>
          <ac:spMkLst>
            <pc:docMk/>
            <pc:sldMk cId="2642496940" sldId="275"/>
            <ac:spMk id="21" creationId="{9EB9313A-5EA2-4D5A-91B4-C64C7FB68683}"/>
          </ac:spMkLst>
        </pc:spChg>
      </pc:sldChg>
      <pc:sldChg chg="modSp add">
        <pc:chgData name="X Jeremy" userId="7f7dfa19bb4c4406" providerId="LiveId" clId="{EE284C45-34C7-4C97-8EF0-8B41ED01DA0B}" dt="2020-03-01T12:41:52.060" v="477" actId="6549"/>
        <pc:sldMkLst>
          <pc:docMk/>
          <pc:sldMk cId="552723340" sldId="276"/>
        </pc:sldMkLst>
        <pc:spChg chg="mod">
          <ac:chgData name="X Jeremy" userId="7f7dfa19bb4c4406" providerId="LiveId" clId="{EE284C45-34C7-4C97-8EF0-8B41ED01DA0B}" dt="2020-03-01T12:41:52.060" v="477" actId="6549"/>
          <ac:spMkLst>
            <pc:docMk/>
            <pc:sldMk cId="552723340" sldId="276"/>
            <ac:spMk id="3" creationId="{00000000-0000-0000-0000-000000000000}"/>
          </ac:spMkLst>
        </pc:spChg>
        <pc:spChg chg="mod">
          <ac:chgData name="X Jeremy" userId="7f7dfa19bb4c4406" providerId="LiveId" clId="{EE284C45-34C7-4C97-8EF0-8B41ED01DA0B}" dt="2020-03-01T12:40:47.470" v="444" actId="20577"/>
          <ac:spMkLst>
            <pc:docMk/>
            <pc:sldMk cId="552723340" sldId="276"/>
            <ac:spMk id="5" creationId="{00000000-0000-0000-0000-000000000000}"/>
          </ac:spMkLst>
        </pc:spChg>
        <pc:spChg chg="mod">
          <ac:chgData name="X Jeremy" userId="7f7dfa19bb4c4406" providerId="LiveId" clId="{EE284C45-34C7-4C97-8EF0-8B41ED01DA0B}" dt="2020-03-01T12:40:44.918" v="442" actId="20577"/>
          <ac:spMkLst>
            <pc:docMk/>
            <pc:sldMk cId="552723340" sldId="276"/>
            <ac:spMk id="9" creationId="{A2FA783B-3A06-46C6-B929-51B2E2064045}"/>
          </ac:spMkLst>
        </pc:spChg>
      </pc:sldChg>
      <pc:sldChg chg="del">
        <pc:chgData name="X Jeremy" userId="7f7dfa19bb4c4406" providerId="LiveId" clId="{EE284C45-34C7-4C97-8EF0-8B41ED01DA0B}" dt="2020-03-01T12:40:28.757" v="439" actId="47"/>
        <pc:sldMkLst>
          <pc:docMk/>
          <pc:sldMk cId="3034677651" sldId="276"/>
        </pc:sldMkLst>
      </pc:sldChg>
      <pc:sldChg chg="del">
        <pc:chgData name="X Jeremy" userId="7f7dfa19bb4c4406" providerId="LiveId" clId="{EE284C45-34C7-4C97-8EF0-8B41ED01DA0B}" dt="2020-03-01T12:40:28.757" v="439" actId="47"/>
        <pc:sldMkLst>
          <pc:docMk/>
          <pc:sldMk cId="7195249" sldId="277"/>
        </pc:sldMkLst>
      </pc:sldChg>
      <pc:sldChg chg="modSp add">
        <pc:chgData name="X Jeremy" userId="7f7dfa19bb4c4406" providerId="LiveId" clId="{EE284C45-34C7-4C97-8EF0-8B41ED01DA0B}" dt="2020-03-01T12:43:15.024" v="518" actId="6549"/>
        <pc:sldMkLst>
          <pc:docMk/>
          <pc:sldMk cId="1780093344" sldId="277"/>
        </pc:sldMkLst>
        <pc:spChg chg="mod">
          <ac:chgData name="X Jeremy" userId="7f7dfa19bb4c4406" providerId="LiveId" clId="{EE284C45-34C7-4C97-8EF0-8B41ED01DA0B}" dt="2020-03-01T12:43:15.024" v="518" actId="6549"/>
          <ac:spMkLst>
            <pc:docMk/>
            <pc:sldMk cId="1780093344" sldId="277"/>
            <ac:spMk id="3" creationId="{00000000-0000-0000-0000-000000000000}"/>
          </ac:spMkLst>
        </pc:spChg>
        <pc:spChg chg="mod">
          <ac:chgData name="X Jeremy" userId="7f7dfa19bb4c4406" providerId="LiveId" clId="{EE284C45-34C7-4C97-8EF0-8B41ED01DA0B}" dt="2020-03-01T12:42:03.796" v="480" actId="20577"/>
          <ac:spMkLst>
            <pc:docMk/>
            <pc:sldMk cId="1780093344" sldId="277"/>
            <ac:spMk id="5" creationId="{00000000-0000-0000-0000-000000000000}"/>
          </ac:spMkLst>
        </pc:spChg>
        <pc:spChg chg="mod">
          <ac:chgData name="X Jeremy" userId="7f7dfa19bb4c4406" providerId="LiveId" clId="{EE284C45-34C7-4C97-8EF0-8B41ED01DA0B}" dt="2020-03-01T12:42:06.257" v="482" actId="20577"/>
          <ac:spMkLst>
            <pc:docMk/>
            <pc:sldMk cId="1780093344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EE284C45-34C7-4C97-8EF0-8B41ED01DA0B}" dt="2020-03-01T12:44:27.747" v="558" actId="6549"/>
        <pc:sldMkLst>
          <pc:docMk/>
          <pc:sldMk cId="372904448" sldId="278"/>
        </pc:sldMkLst>
        <pc:spChg chg="mod">
          <ac:chgData name="X Jeremy" userId="7f7dfa19bb4c4406" providerId="LiveId" clId="{EE284C45-34C7-4C97-8EF0-8B41ED01DA0B}" dt="2020-03-01T12:44:27.747" v="558" actId="6549"/>
          <ac:spMkLst>
            <pc:docMk/>
            <pc:sldMk cId="372904448" sldId="278"/>
            <ac:spMk id="3" creationId="{00000000-0000-0000-0000-000000000000}"/>
          </ac:spMkLst>
        </pc:spChg>
        <pc:spChg chg="mod">
          <ac:chgData name="X Jeremy" userId="7f7dfa19bb4c4406" providerId="LiveId" clId="{EE284C45-34C7-4C97-8EF0-8B41ED01DA0B}" dt="2020-03-01T12:43:26.137" v="523" actId="20577"/>
          <ac:spMkLst>
            <pc:docMk/>
            <pc:sldMk cId="372904448" sldId="278"/>
            <ac:spMk id="5" creationId="{00000000-0000-0000-0000-000000000000}"/>
          </ac:spMkLst>
        </pc:spChg>
        <pc:spChg chg="mod">
          <ac:chgData name="X Jeremy" userId="7f7dfa19bb4c4406" providerId="LiveId" clId="{EE284C45-34C7-4C97-8EF0-8B41ED01DA0B}" dt="2020-03-01T12:43:23.217" v="521" actId="20577"/>
          <ac:spMkLst>
            <pc:docMk/>
            <pc:sldMk cId="372904448" sldId="278"/>
            <ac:spMk id="9" creationId="{A2FA783B-3A06-46C6-B929-51B2E2064045}"/>
          </ac:spMkLst>
        </pc:spChg>
      </pc:sldChg>
    </pc:docChg>
  </pc:docChgLst>
  <pc:docChgLst>
    <pc:chgData name="X Jeremy" userId="7f7dfa19bb4c4406" providerId="LiveId" clId="{322A6C4C-DA10-4008-87F2-F1EF5FBE33E0}"/>
    <pc:docChg chg="undo custSel addSld delSld modSld">
      <pc:chgData name="X Jeremy" userId="7f7dfa19bb4c4406" providerId="LiveId" clId="{322A6C4C-DA10-4008-87F2-F1EF5FBE33E0}" dt="2020-03-01T13:28:06.010" v="485" actId="6549"/>
      <pc:docMkLst>
        <pc:docMk/>
      </pc:docMkLst>
      <pc:sldChg chg="modSp">
        <pc:chgData name="X Jeremy" userId="7f7dfa19bb4c4406" providerId="LiveId" clId="{322A6C4C-DA10-4008-87F2-F1EF5FBE33E0}" dt="2020-03-01T13:07:53.573" v="107" actId="20577"/>
        <pc:sldMkLst>
          <pc:docMk/>
          <pc:sldMk cId="0" sldId="267"/>
        </pc:sldMkLst>
        <pc:spChg chg="mod">
          <ac:chgData name="X Jeremy" userId="7f7dfa19bb4c4406" providerId="LiveId" clId="{322A6C4C-DA10-4008-87F2-F1EF5FBE33E0}" dt="2020-03-01T13:07:53.573" v="107" actId="20577"/>
          <ac:spMkLst>
            <pc:docMk/>
            <pc:sldMk cId="0" sldId="267"/>
            <ac:spMk id="2" creationId="{00000000-0000-0000-0000-000000000000}"/>
          </ac:spMkLst>
        </pc:spChg>
      </pc:sldChg>
      <pc:sldChg chg="delSp modSp">
        <pc:chgData name="X Jeremy" userId="7f7dfa19bb4c4406" providerId="LiveId" clId="{322A6C4C-DA10-4008-87F2-F1EF5FBE33E0}" dt="2020-03-01T13:21:28.086" v="312" actId="1038"/>
        <pc:sldMkLst>
          <pc:docMk/>
          <pc:sldMk cId="2642496940" sldId="275"/>
        </pc:sldMkLst>
        <pc:spChg chg="mod">
          <ac:chgData name="X Jeremy" userId="7f7dfa19bb4c4406" providerId="LiveId" clId="{322A6C4C-DA10-4008-87F2-F1EF5FBE33E0}" dt="2020-03-01T13:08:05.380" v="147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322A6C4C-DA10-4008-87F2-F1EF5FBE33E0}" dt="2020-03-01T13:21:28.086" v="312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322A6C4C-DA10-4008-87F2-F1EF5FBE33E0}" dt="2020-03-01T13:09:50.591" v="163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322A6C4C-DA10-4008-87F2-F1EF5FBE33E0}" dt="2020-03-01T13:08:44.902" v="161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322A6C4C-DA10-4008-87F2-F1EF5FBE33E0}" dt="2020-03-01T13:09:54.985" v="166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322A6C4C-DA10-4008-87F2-F1EF5FBE33E0}" dt="2020-03-01T13:09:53.761" v="165" actId="478"/>
          <ac:spMkLst>
            <pc:docMk/>
            <pc:sldMk cId="2642496940" sldId="275"/>
            <ac:spMk id="20" creationId="{E49067D9-27E8-4418-B68F-EDB08361033F}"/>
          </ac:spMkLst>
        </pc:spChg>
        <pc:spChg chg="del">
          <ac:chgData name="X Jeremy" userId="7f7dfa19bb4c4406" providerId="LiveId" clId="{322A6C4C-DA10-4008-87F2-F1EF5FBE33E0}" dt="2020-03-01T13:09:52.455" v="164" actId="478"/>
          <ac:spMkLst>
            <pc:docMk/>
            <pc:sldMk cId="2642496940" sldId="275"/>
            <ac:spMk id="21" creationId="{9EB9313A-5EA2-4D5A-91B4-C64C7FB68683}"/>
          </ac:spMkLst>
        </pc:spChg>
      </pc:sldChg>
      <pc:sldChg chg="modSp add">
        <pc:chgData name="X Jeremy" userId="7f7dfa19bb4c4406" providerId="LiveId" clId="{322A6C4C-DA10-4008-87F2-F1EF5FBE33E0}" dt="2020-03-01T13:23:59.133" v="371" actId="6549"/>
        <pc:sldMkLst>
          <pc:docMk/>
          <pc:sldMk cId="81942190" sldId="276"/>
        </pc:sldMkLst>
        <pc:spChg chg="mod">
          <ac:chgData name="X Jeremy" userId="7f7dfa19bb4c4406" providerId="LiveId" clId="{322A6C4C-DA10-4008-87F2-F1EF5FBE33E0}" dt="2020-03-01T13:23:59.133" v="371" actId="6549"/>
          <ac:spMkLst>
            <pc:docMk/>
            <pc:sldMk cId="81942190" sldId="276"/>
            <ac:spMk id="3" creationId="{00000000-0000-0000-0000-000000000000}"/>
          </ac:spMkLst>
        </pc:spChg>
        <pc:spChg chg="mod">
          <ac:chgData name="X Jeremy" userId="7f7dfa19bb4c4406" providerId="LiveId" clId="{322A6C4C-DA10-4008-87F2-F1EF5FBE33E0}" dt="2020-03-01T13:22:25.921" v="319"/>
          <ac:spMkLst>
            <pc:docMk/>
            <pc:sldMk cId="81942190" sldId="276"/>
            <ac:spMk id="5" creationId="{00000000-0000-0000-0000-000000000000}"/>
          </ac:spMkLst>
        </pc:spChg>
        <pc:spChg chg="mod">
          <ac:chgData name="X Jeremy" userId="7f7dfa19bb4c4406" providerId="LiveId" clId="{322A6C4C-DA10-4008-87F2-F1EF5FBE33E0}" dt="2020-03-01T13:22:23.091" v="316"/>
          <ac:spMkLst>
            <pc:docMk/>
            <pc:sldMk cId="81942190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322A6C4C-DA10-4008-87F2-F1EF5FBE33E0}" dt="2020-03-01T13:26:36.825" v="432" actId="6549"/>
        <pc:sldMkLst>
          <pc:docMk/>
          <pc:sldMk cId="3489483212" sldId="277"/>
        </pc:sldMkLst>
        <pc:spChg chg="mod">
          <ac:chgData name="X Jeremy" userId="7f7dfa19bb4c4406" providerId="LiveId" clId="{322A6C4C-DA10-4008-87F2-F1EF5FBE33E0}" dt="2020-03-01T13:26:36.825" v="432" actId="6549"/>
          <ac:spMkLst>
            <pc:docMk/>
            <pc:sldMk cId="3489483212" sldId="277"/>
            <ac:spMk id="3" creationId="{00000000-0000-0000-0000-000000000000}"/>
          </ac:spMkLst>
        </pc:spChg>
        <pc:spChg chg="mod">
          <ac:chgData name="X Jeremy" userId="7f7dfa19bb4c4406" providerId="LiveId" clId="{322A6C4C-DA10-4008-87F2-F1EF5FBE33E0}" dt="2020-03-01T13:24:16.286" v="378"/>
          <ac:spMkLst>
            <pc:docMk/>
            <pc:sldMk cId="3489483212" sldId="277"/>
            <ac:spMk id="5" creationId="{00000000-0000-0000-0000-000000000000}"/>
          </ac:spMkLst>
        </pc:spChg>
        <pc:spChg chg="mod">
          <ac:chgData name="X Jeremy" userId="7f7dfa19bb4c4406" providerId="LiveId" clId="{322A6C4C-DA10-4008-87F2-F1EF5FBE33E0}" dt="2020-03-01T13:24:13.798" v="375"/>
          <ac:spMkLst>
            <pc:docMk/>
            <pc:sldMk cId="3489483212" sldId="277"/>
            <ac:spMk id="9" creationId="{A2FA783B-3A06-46C6-B929-51B2E2064045}"/>
          </ac:spMkLst>
        </pc:spChg>
      </pc:sldChg>
      <pc:sldChg chg="del">
        <pc:chgData name="X Jeremy" userId="7f7dfa19bb4c4406" providerId="LiveId" clId="{322A6C4C-DA10-4008-87F2-F1EF5FBE33E0}" dt="2020-03-01T13:08:10.699" v="148" actId="47"/>
        <pc:sldMkLst>
          <pc:docMk/>
          <pc:sldMk cId="372904448" sldId="278"/>
        </pc:sldMkLst>
      </pc:sldChg>
      <pc:sldChg chg="modSp add">
        <pc:chgData name="X Jeremy" userId="7f7dfa19bb4c4406" providerId="LiveId" clId="{322A6C4C-DA10-4008-87F2-F1EF5FBE33E0}" dt="2020-03-01T13:28:06.010" v="485" actId="6549"/>
        <pc:sldMkLst>
          <pc:docMk/>
          <pc:sldMk cId="1213282296" sldId="278"/>
        </pc:sldMkLst>
        <pc:spChg chg="mod">
          <ac:chgData name="X Jeremy" userId="7f7dfa19bb4c4406" providerId="LiveId" clId="{322A6C4C-DA10-4008-87F2-F1EF5FBE33E0}" dt="2020-03-01T13:28:06.010" v="485" actId="6549"/>
          <ac:spMkLst>
            <pc:docMk/>
            <pc:sldMk cId="1213282296" sldId="278"/>
            <ac:spMk id="3" creationId="{00000000-0000-0000-0000-000000000000}"/>
          </ac:spMkLst>
        </pc:spChg>
        <pc:spChg chg="mod">
          <ac:chgData name="X Jeremy" userId="7f7dfa19bb4c4406" providerId="LiveId" clId="{322A6C4C-DA10-4008-87F2-F1EF5FBE33E0}" dt="2020-03-01T13:27:02.366" v="437" actId="20577"/>
          <ac:spMkLst>
            <pc:docMk/>
            <pc:sldMk cId="1213282296" sldId="278"/>
            <ac:spMk id="5" creationId="{00000000-0000-0000-0000-000000000000}"/>
          </ac:spMkLst>
        </pc:spChg>
        <pc:spChg chg="mod">
          <ac:chgData name="X Jeremy" userId="7f7dfa19bb4c4406" providerId="LiveId" clId="{322A6C4C-DA10-4008-87F2-F1EF5FBE33E0}" dt="2020-03-01T13:26:59.347" v="435" actId="20577"/>
          <ac:spMkLst>
            <pc:docMk/>
            <pc:sldMk cId="1213282296" sldId="278"/>
            <ac:spMk id="9" creationId="{A2FA783B-3A06-46C6-B929-51B2E2064045}"/>
          </ac:spMkLst>
        </pc:spChg>
      </pc:sldChg>
      <pc:sldChg chg="del">
        <pc:chgData name="X Jeremy" userId="7f7dfa19bb4c4406" providerId="LiveId" clId="{322A6C4C-DA10-4008-87F2-F1EF5FBE33E0}" dt="2020-03-01T13:08:10.699" v="148" actId="47"/>
        <pc:sldMkLst>
          <pc:docMk/>
          <pc:sldMk cId="552723340" sldId="279"/>
        </pc:sldMkLst>
      </pc:sldChg>
      <pc:sldChg chg="del">
        <pc:chgData name="X Jeremy" userId="7f7dfa19bb4c4406" providerId="LiveId" clId="{322A6C4C-DA10-4008-87F2-F1EF5FBE33E0}" dt="2020-03-01T13:08:10.699" v="148" actId="47"/>
        <pc:sldMkLst>
          <pc:docMk/>
          <pc:sldMk cId="1780093344" sldId="280"/>
        </pc:sldMkLst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22T03:42:23.343" v="846"/>
      <pc:docMkLst>
        <pc:docMk/>
      </pc:docMkLst>
      <pc:sldChg chg="addSp delSp modSp">
        <pc:chgData name="X Jeremy" userId="7f7dfa19bb4c4406" providerId="LiveId" clId="{8FB3F76B-4324-439B-BDCC-B0C2AD25AFB4}" dt="2020-02-22T03:41:55.871" v="831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8FB3F76B-4324-439B-BDCC-B0C2AD25AFB4}" dt="2020-02-19T13:26:30.902" v="778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8FB3F76B-4324-439B-BDCC-B0C2AD25AFB4}" dt="2020-02-22T03:41:55.871" v="831"/>
          <ac:picMkLst>
            <pc:docMk/>
            <pc:sldMk cId="0" sldId="267"/>
            <ac:picMk id="4" creationId="{9CC4D4DB-C8E7-49F3-B9A2-A54FDDF36873}"/>
          </ac:picMkLst>
        </pc:picChg>
        <pc:picChg chg="del">
          <ac:chgData name="X Jeremy" userId="7f7dfa19bb4c4406" providerId="LiveId" clId="{8FB3F76B-4324-439B-BDCC-B0C2AD25AFB4}" dt="2020-02-22T03:41:55.003" v="830" actId="478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8FB3F76B-4324-439B-BDCC-B0C2AD25AFB4}" dt="2020-02-22T03:42:15.020" v="840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22T03:42:15.020" v="840"/>
          <ac:spMkLst>
            <pc:docMk/>
            <pc:sldMk cId="2642496940" sldId="275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  <pc:picChg chg="add del">
          <ac:chgData name="X Jeremy" userId="7f7dfa19bb4c4406" providerId="LiveId" clId="{8FB3F76B-4324-439B-BDCC-B0C2AD25AFB4}" dt="2020-02-22T03:41:59.929" v="832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0.424" v="833"/>
          <ac:picMkLst>
            <pc:docMk/>
            <pc:sldMk cId="2642496940" sldId="275"/>
            <ac:picMk id="19" creationId="{05FEF4DD-0432-4511-925D-5C6A33526BED}"/>
          </ac:picMkLst>
        </pc:pic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addSp delSp modSp add">
        <pc:chgData name="X Jeremy" userId="7f7dfa19bb4c4406" providerId="LiveId" clId="{8FB3F76B-4324-439B-BDCC-B0C2AD25AFB4}" dt="2020-02-22T03:42:18.810" v="843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22T03:42:18.810" v="843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  <pc:picChg chg="del">
          <ac:chgData name="X Jeremy" userId="7f7dfa19bb4c4406" providerId="LiveId" clId="{8FB3F76B-4324-439B-BDCC-B0C2AD25AFB4}" dt="2020-02-22T03:42:03.757" v="834" actId="478"/>
          <ac:picMkLst>
            <pc:docMk/>
            <pc:sldMk cId="3034677651" sldId="276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4.608" v="835"/>
          <ac:picMkLst>
            <pc:docMk/>
            <pc:sldMk cId="3034677651" sldId="276"/>
            <ac:picMk id="19" creationId="{3FA4AE15-999D-493E-802B-55878E0F315A}"/>
          </ac:picMkLst>
        </pc:picChg>
      </pc:sldChg>
      <pc:sldChg chg="addSp delSp modSp add">
        <pc:chgData name="X Jeremy" userId="7f7dfa19bb4c4406" providerId="LiveId" clId="{8FB3F76B-4324-439B-BDCC-B0C2AD25AFB4}" dt="2020-02-22T03:42:23.343" v="846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22T03:42:23.343" v="846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  <pc:spChg chg="mod">
          <ac:chgData name="X Jeremy" userId="7f7dfa19bb4c4406" providerId="LiveId" clId="{8FB3F76B-4324-439B-BDCC-B0C2AD25AFB4}" dt="2020-02-22T03:20:15.833" v="829" actId="14100"/>
          <ac:spMkLst>
            <pc:docMk/>
            <pc:sldMk cId="7195249" sldId="277"/>
            <ac:spMk id="10" creationId="{A521F16F-3A42-4B00-B2EC-4ED4A99E6954}"/>
          </ac:spMkLst>
        </pc:spChg>
        <pc:picChg chg="del">
          <ac:chgData name="X Jeremy" userId="7f7dfa19bb4c4406" providerId="LiveId" clId="{8FB3F76B-4324-439B-BDCC-B0C2AD25AFB4}" dt="2020-02-22T03:42:07.446" v="836" actId="478"/>
          <ac:picMkLst>
            <pc:docMk/>
            <pc:sldMk cId="7195249" sldId="277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8.274" v="837"/>
          <ac:picMkLst>
            <pc:docMk/>
            <pc:sldMk cId="7195249" sldId="277"/>
            <ac:picMk id="19" creationId="{516B43C7-60D4-41E4-9459-7FEAF15621D1}"/>
          </ac:picMkLst>
        </pc:pic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  <pc:docChgLst>
    <pc:chgData name="X Jeremy" userId="7f7dfa19bb4c4406" providerId="LiveId" clId="{C76069C2-5C1E-40AD-BAD1-E5577AEF5D3D}"/>
    <pc:docChg chg="custSel addSld delSld modSld">
      <pc:chgData name="X Jeremy" userId="7f7dfa19bb4c4406" providerId="LiveId" clId="{C76069C2-5C1E-40AD-BAD1-E5577AEF5D3D}" dt="2020-03-01T13:32:00.932" v="19" actId="962"/>
      <pc:docMkLst>
        <pc:docMk/>
      </pc:docMkLst>
      <pc:sldChg chg="addSp delSp modSp">
        <pc:chgData name="X Jeremy" userId="7f7dfa19bb4c4406" providerId="LiveId" clId="{C76069C2-5C1E-40AD-BAD1-E5577AEF5D3D}" dt="2020-03-01T13:31:34.203" v="8" actId="27614"/>
        <pc:sldMkLst>
          <pc:docMk/>
          <pc:sldMk cId="0" sldId="267"/>
        </pc:sldMkLst>
        <pc:spChg chg="del">
          <ac:chgData name="X Jeremy" userId="7f7dfa19bb4c4406" providerId="LiveId" clId="{C76069C2-5C1E-40AD-BAD1-E5577AEF5D3D}" dt="2020-03-01T13:31:01.723" v="1" actId="478"/>
          <ac:spMkLst>
            <pc:docMk/>
            <pc:sldMk cId="0" sldId="267"/>
            <ac:spMk id="2" creationId="{00000000-0000-0000-0000-000000000000}"/>
          </ac:spMkLst>
        </pc:spChg>
        <pc:spChg chg="add del mod">
          <ac:chgData name="X Jeremy" userId="7f7dfa19bb4c4406" providerId="LiveId" clId="{C76069C2-5C1E-40AD-BAD1-E5577AEF5D3D}" dt="2020-03-01T13:31:03.429" v="2" actId="478"/>
          <ac:spMkLst>
            <pc:docMk/>
            <pc:sldMk cId="0" sldId="267"/>
            <ac:spMk id="5" creationId="{D48F9E5E-9188-4B5D-9856-A733A519F2AE}"/>
          </ac:spMkLst>
        </pc:spChg>
        <pc:picChg chg="del">
          <ac:chgData name="X Jeremy" userId="7f7dfa19bb4c4406" providerId="LiveId" clId="{C76069C2-5C1E-40AD-BAD1-E5577AEF5D3D}" dt="2020-03-01T13:31:01.723" v="1" actId="478"/>
          <ac:picMkLst>
            <pc:docMk/>
            <pc:sldMk cId="0" sldId="267"/>
            <ac:picMk id="4" creationId="{9CC4D4DB-C8E7-49F3-B9A2-A54FDDF36873}"/>
          </ac:picMkLst>
        </pc:picChg>
        <pc:picChg chg="add mod">
          <ac:chgData name="X Jeremy" userId="7f7dfa19bb4c4406" providerId="LiveId" clId="{C76069C2-5C1E-40AD-BAD1-E5577AEF5D3D}" dt="2020-03-01T13:31:34.203" v="8" actId="27614"/>
          <ac:picMkLst>
            <pc:docMk/>
            <pc:sldMk cId="0" sldId="267"/>
            <ac:picMk id="7" creationId="{C543EC95-8EBC-4A40-96D3-DE3900B4EC1D}"/>
          </ac:picMkLst>
        </pc:picChg>
      </pc:sldChg>
      <pc:sldChg chg="addSp modSp add">
        <pc:chgData name="X Jeremy" userId="7f7dfa19bb4c4406" providerId="LiveId" clId="{C76069C2-5C1E-40AD-BAD1-E5577AEF5D3D}" dt="2020-03-01T13:31:42.750" v="10" actId="27614"/>
        <pc:sldMkLst>
          <pc:docMk/>
          <pc:sldMk cId="4105203764" sldId="268"/>
        </pc:sldMkLst>
        <pc:picChg chg="add mod">
          <ac:chgData name="X Jeremy" userId="7f7dfa19bb4c4406" providerId="LiveId" clId="{C76069C2-5C1E-40AD-BAD1-E5577AEF5D3D}" dt="2020-03-01T13:31:42.750" v="10" actId="27614"/>
          <ac:picMkLst>
            <pc:docMk/>
            <pc:sldMk cId="4105203764" sldId="268"/>
            <ac:picMk id="3" creationId="{2AF22045-5AFB-413F-8A37-CC449C409A68}"/>
          </ac:picMkLst>
        </pc:picChg>
      </pc:sldChg>
      <pc:sldChg chg="addSp modSp add">
        <pc:chgData name="X Jeremy" userId="7f7dfa19bb4c4406" providerId="LiveId" clId="{C76069C2-5C1E-40AD-BAD1-E5577AEF5D3D}" dt="2020-03-01T13:31:53.660" v="15" actId="27614"/>
        <pc:sldMkLst>
          <pc:docMk/>
          <pc:sldMk cId="2318457404" sldId="269"/>
        </pc:sldMkLst>
        <pc:picChg chg="add mod">
          <ac:chgData name="X Jeremy" userId="7f7dfa19bb4c4406" providerId="LiveId" clId="{C76069C2-5C1E-40AD-BAD1-E5577AEF5D3D}" dt="2020-03-01T13:31:53.660" v="15" actId="27614"/>
          <ac:picMkLst>
            <pc:docMk/>
            <pc:sldMk cId="2318457404" sldId="269"/>
            <ac:picMk id="3" creationId="{FFBE47A1-44BE-4B01-BBF8-333D11CFC98F}"/>
          </ac:picMkLst>
        </pc:picChg>
      </pc:sldChg>
      <pc:sldChg chg="addSp modSp add">
        <pc:chgData name="X Jeremy" userId="7f7dfa19bb4c4406" providerId="LiveId" clId="{C76069C2-5C1E-40AD-BAD1-E5577AEF5D3D}" dt="2020-03-01T13:31:53.661" v="16" actId="962"/>
        <pc:sldMkLst>
          <pc:docMk/>
          <pc:sldMk cId="3170751229" sldId="270"/>
        </pc:sldMkLst>
        <pc:picChg chg="add mod">
          <ac:chgData name="X Jeremy" userId="7f7dfa19bb4c4406" providerId="LiveId" clId="{C76069C2-5C1E-40AD-BAD1-E5577AEF5D3D}" dt="2020-03-01T13:31:53.661" v="16" actId="962"/>
          <ac:picMkLst>
            <pc:docMk/>
            <pc:sldMk cId="3170751229" sldId="270"/>
            <ac:picMk id="3" creationId="{46592D90-F5CE-4050-8B14-BC2C7A75F168}"/>
          </ac:picMkLst>
        </pc:picChg>
      </pc:sldChg>
      <pc:sldChg chg="addSp modSp add">
        <pc:chgData name="X Jeremy" userId="7f7dfa19bb4c4406" providerId="LiveId" clId="{C76069C2-5C1E-40AD-BAD1-E5577AEF5D3D}" dt="2020-03-01T13:32:00.932" v="19" actId="962"/>
        <pc:sldMkLst>
          <pc:docMk/>
          <pc:sldMk cId="2882959494" sldId="271"/>
        </pc:sldMkLst>
        <pc:picChg chg="add mod">
          <ac:chgData name="X Jeremy" userId="7f7dfa19bb4c4406" providerId="LiveId" clId="{C76069C2-5C1E-40AD-BAD1-E5577AEF5D3D}" dt="2020-03-01T13:32:00.932" v="19" actId="962"/>
          <ac:picMkLst>
            <pc:docMk/>
            <pc:sldMk cId="2882959494" sldId="271"/>
            <ac:picMk id="3" creationId="{73E2DADB-4B65-4665-B1AF-FB02AD52C407}"/>
          </ac:picMkLst>
        </pc:picChg>
      </pc:sldChg>
      <pc:sldChg chg="del">
        <pc:chgData name="X Jeremy" userId="7f7dfa19bb4c4406" providerId="LiveId" clId="{C76069C2-5C1E-40AD-BAD1-E5577AEF5D3D}" dt="2020-03-01T13:30:58.725" v="0" actId="47"/>
        <pc:sldMkLst>
          <pc:docMk/>
          <pc:sldMk cId="2642496940" sldId="275"/>
        </pc:sldMkLst>
      </pc:sldChg>
      <pc:sldChg chg="del">
        <pc:chgData name="X Jeremy" userId="7f7dfa19bb4c4406" providerId="LiveId" clId="{C76069C2-5C1E-40AD-BAD1-E5577AEF5D3D}" dt="2020-03-01T13:30:58.725" v="0" actId="47"/>
        <pc:sldMkLst>
          <pc:docMk/>
          <pc:sldMk cId="81942190" sldId="276"/>
        </pc:sldMkLst>
      </pc:sldChg>
      <pc:sldChg chg="del">
        <pc:chgData name="X Jeremy" userId="7f7dfa19bb4c4406" providerId="LiveId" clId="{C76069C2-5C1E-40AD-BAD1-E5577AEF5D3D}" dt="2020-03-01T13:30:58.725" v="0" actId="47"/>
        <pc:sldMkLst>
          <pc:docMk/>
          <pc:sldMk cId="3489483212" sldId="277"/>
        </pc:sldMkLst>
      </pc:sldChg>
      <pc:sldChg chg="del">
        <pc:chgData name="X Jeremy" userId="7f7dfa19bb4c4406" providerId="LiveId" clId="{C76069C2-5C1E-40AD-BAD1-E5577AEF5D3D}" dt="2020-03-01T13:30:58.725" v="0" actId="47"/>
        <pc:sldMkLst>
          <pc:docMk/>
          <pc:sldMk cId="1213282296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手机屏幕的截图&#10;&#10;Description automatically generated">
            <a:extLst>
              <a:ext uri="{FF2B5EF4-FFF2-40B4-BE49-F238E27FC236}">
                <a16:creationId xmlns:a16="http://schemas.microsoft.com/office/drawing/2014/main" id="{C543EC95-8EBC-4A40-96D3-DE3900B4E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电子, 键盘, 钟表, 黑色&#10;&#10;Description automatically generated">
            <a:extLst>
              <a:ext uri="{FF2B5EF4-FFF2-40B4-BE49-F238E27FC236}">
                <a16:creationId xmlns:a16="http://schemas.microsoft.com/office/drawing/2014/main" id="{2AF22045-5AFB-413F-8A37-CC449C409A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20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黑色的屏幕&#10;&#10;Description automatically generated">
            <a:extLst>
              <a:ext uri="{FF2B5EF4-FFF2-40B4-BE49-F238E27FC236}">
                <a16:creationId xmlns:a16="http://schemas.microsoft.com/office/drawing/2014/main" id="{FFBE47A1-44BE-4B01-BBF8-333D11CFC9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45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屏幕上有字&#10;&#10;Description automatically generated">
            <a:extLst>
              <a:ext uri="{FF2B5EF4-FFF2-40B4-BE49-F238E27FC236}">
                <a16:creationId xmlns:a16="http://schemas.microsoft.com/office/drawing/2014/main" id="{46592D90-F5CE-4050-8B14-BC2C7A75F1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75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屏幕上有字&#10;&#10;Description automatically generated">
            <a:extLst>
              <a:ext uri="{FF2B5EF4-FFF2-40B4-BE49-F238E27FC236}">
                <a16:creationId xmlns:a16="http://schemas.microsoft.com/office/drawing/2014/main" id="{73E2DADB-4B65-4665-B1AF-FB02AD52C4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95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125</cp:revision>
  <dcterms:created xsi:type="dcterms:W3CDTF">2017-01-03T08:36:00Z</dcterms:created>
  <dcterms:modified xsi:type="dcterms:W3CDTF">2020-03-01T13:32:02Z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