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7" r:id="rId2"/>
    <p:sldId id="268" r:id="rId3"/>
    <p:sldId id="269" r:id="rId4"/>
    <p:sldId id="270" r:id="rId5"/>
    <p:sldId id="271" r:id="rId6"/>
  </p:sldIdLst>
  <p:sldSz cx="12192000" cy="6858000"/>
  <p:notesSz cx="6858000" cy="9144000"/>
  <p:custDataLst>
    <p:tags r:id="rId7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22A6C4C-DA10-4008-87F2-F1EF5FBE33E0}" v="60" dt="2020-03-01T13:27:27.698"/>
    <p1510:client id="{C76069C2-5C1E-40AD-BAD1-E5577AEF5D3D}" v="9" dt="2020-03-01T13:31:58.379"/>
    <p1510:client id="{EE284C45-34C7-4C97-8EF0-8B41ED01DA0B}" v="37" dt="2020-03-01T12:44:11.51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gs" Target="tags/tag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X Jeremy" userId="7f7dfa19bb4c4406" providerId="LiveId" clId="{AEDCD62C-B1C4-4824-BCB0-3B5C4F7B00AE}"/>
    <pc:docChg chg="undo custSel addSld delSld modSld">
      <pc:chgData name="X Jeremy" userId="7f7dfa19bb4c4406" providerId="LiveId" clId="{AEDCD62C-B1C4-4824-BCB0-3B5C4F7B00AE}" dt="2020-02-18T14:16:44.573" v="242" actId="6549"/>
      <pc:docMkLst>
        <pc:docMk/>
      </pc:docMkLst>
      <pc:sldChg chg="addSp delSp modSp">
        <pc:chgData name="X Jeremy" userId="7f7dfa19bb4c4406" providerId="LiveId" clId="{AEDCD62C-B1C4-4824-BCB0-3B5C4F7B00AE}" dt="2020-02-18T14:07:41.664" v="39" actId="2711"/>
        <pc:sldMkLst>
          <pc:docMk/>
          <pc:sldMk cId="0" sldId="267"/>
        </pc:sldMkLst>
        <pc:spChg chg="mod">
          <ac:chgData name="X Jeremy" userId="7f7dfa19bb4c4406" providerId="LiveId" clId="{AEDCD62C-B1C4-4824-BCB0-3B5C4F7B00AE}" dt="2020-02-18T14:07:41.664" v="39" actId="2711"/>
          <ac:spMkLst>
            <pc:docMk/>
            <pc:sldMk cId="0" sldId="267"/>
            <ac:spMk id="2" creationId="{00000000-0000-0000-0000-000000000000}"/>
          </ac:spMkLst>
        </pc:spChg>
        <pc:picChg chg="del">
          <ac:chgData name="X Jeremy" userId="7f7dfa19bb4c4406" providerId="LiveId" clId="{AEDCD62C-B1C4-4824-BCB0-3B5C4F7B00AE}" dt="2020-02-18T14:06:50.952" v="6" actId="478"/>
          <ac:picMkLst>
            <pc:docMk/>
            <pc:sldMk cId="0" sldId="267"/>
            <ac:picMk id="3" creationId="{00000000-0000-0000-0000-000000000000}"/>
          </ac:picMkLst>
        </pc:picChg>
        <pc:picChg chg="add">
          <ac:chgData name="X Jeremy" userId="7f7dfa19bb4c4406" providerId="LiveId" clId="{AEDCD62C-B1C4-4824-BCB0-3B5C4F7B00AE}" dt="2020-02-18T14:06:51.701" v="7"/>
          <ac:picMkLst>
            <pc:docMk/>
            <pc:sldMk cId="0" sldId="267"/>
            <ac:picMk id="6" creationId="{DFEDD617-9B15-44DB-B2FA-A0F3DB1B672A}"/>
          </ac:picMkLst>
        </pc:picChg>
      </pc:sldChg>
      <pc:sldChg chg="addSp delSp modSp">
        <pc:chgData name="X Jeremy" userId="7f7dfa19bb4c4406" providerId="LiveId" clId="{AEDCD62C-B1C4-4824-BCB0-3B5C4F7B00AE}" dt="2020-02-18T14:13:23.244" v="176" actId="20577"/>
        <pc:sldMkLst>
          <pc:docMk/>
          <pc:sldMk cId="2642496940" sldId="275"/>
        </pc:sldMkLst>
        <pc:spChg chg="mod">
          <ac:chgData name="X Jeremy" userId="7f7dfa19bb4c4406" providerId="LiveId" clId="{AEDCD62C-B1C4-4824-BCB0-3B5C4F7B00AE}" dt="2020-02-18T14:11:30.959" v="103" actId="20577"/>
          <ac:spMkLst>
            <pc:docMk/>
            <pc:sldMk cId="2642496940" sldId="275"/>
            <ac:spMk id="3" creationId="{00000000-0000-0000-0000-000000000000}"/>
          </ac:spMkLst>
        </pc:spChg>
        <pc:spChg chg="mod">
          <ac:chgData name="X Jeremy" userId="7f7dfa19bb4c4406" providerId="LiveId" clId="{AEDCD62C-B1C4-4824-BCB0-3B5C4F7B00AE}" dt="2020-02-18T14:08:00.546" v="52" actId="1038"/>
          <ac:spMkLst>
            <pc:docMk/>
            <pc:sldMk cId="2642496940" sldId="275"/>
            <ac:spMk id="5" creationId="{00000000-0000-0000-0000-000000000000}"/>
          </ac:spMkLst>
        </pc:spChg>
        <pc:spChg chg="add">
          <ac:chgData name="X Jeremy" userId="7f7dfa19bb4c4406" providerId="LiveId" clId="{AEDCD62C-B1C4-4824-BCB0-3B5C4F7B00AE}" dt="2020-02-18T14:11:47.630" v="104"/>
          <ac:spMkLst>
            <pc:docMk/>
            <pc:sldMk cId="2642496940" sldId="275"/>
            <ac:spMk id="9" creationId="{A2FA783B-3A06-46C6-B929-51B2E2064045}"/>
          </ac:spMkLst>
        </pc:spChg>
        <pc:spChg chg="add mod">
          <ac:chgData name="X Jeremy" userId="7f7dfa19bb4c4406" providerId="LiveId" clId="{AEDCD62C-B1C4-4824-BCB0-3B5C4F7B00AE}" dt="2020-02-18T14:13:23.244" v="176" actId="20577"/>
          <ac:spMkLst>
            <pc:docMk/>
            <pc:sldMk cId="2642496940" sldId="275"/>
            <ac:spMk id="10" creationId="{A521F16F-3A42-4B00-B2EC-4ED4A99E6954}"/>
          </ac:spMkLst>
        </pc:spChg>
        <pc:spChg chg="mod">
          <ac:chgData name="X Jeremy" userId="7f7dfa19bb4c4406" providerId="LiveId" clId="{AEDCD62C-B1C4-4824-BCB0-3B5C4F7B00AE}" dt="2020-02-18T14:07:51.358" v="40" actId="2711"/>
          <ac:spMkLst>
            <pc:docMk/>
            <pc:sldMk cId="2642496940" sldId="275"/>
            <ac:spMk id="15" creationId="{00000000-0000-0000-0000-000000000000}"/>
          </ac:spMkLst>
        </pc:spChg>
        <pc:picChg chg="del">
          <ac:chgData name="X Jeremy" userId="7f7dfa19bb4c4406" providerId="LiveId" clId="{AEDCD62C-B1C4-4824-BCB0-3B5C4F7B00AE}" dt="2020-02-18T14:06:38.872" v="0" actId="478"/>
          <ac:picMkLst>
            <pc:docMk/>
            <pc:sldMk cId="2642496940" sldId="275"/>
            <ac:picMk id="7" creationId="{00000000-0000-0000-0000-000000000000}"/>
          </ac:picMkLst>
        </pc:picChg>
        <pc:picChg chg="add">
          <ac:chgData name="X Jeremy" userId="7f7dfa19bb4c4406" providerId="LiveId" clId="{AEDCD62C-B1C4-4824-BCB0-3B5C4F7B00AE}" dt="2020-02-18T14:06:39.693" v="1"/>
          <ac:picMkLst>
            <pc:docMk/>
            <pc:sldMk cId="2642496940" sldId="275"/>
            <ac:picMk id="8" creationId="{FDC98D12-F491-4EA8-A982-A3A19540894C}"/>
          </ac:picMkLst>
        </pc:picChg>
      </pc:sldChg>
      <pc:sldChg chg="addSp delSp modSp add">
        <pc:chgData name="X Jeremy" userId="7f7dfa19bb4c4406" providerId="LiveId" clId="{AEDCD62C-B1C4-4824-BCB0-3B5C4F7B00AE}" dt="2020-02-18T14:15:11.930" v="199"/>
        <pc:sldMkLst>
          <pc:docMk/>
          <pc:sldMk cId="325972168" sldId="276"/>
        </pc:sldMkLst>
        <pc:spChg chg="mod">
          <ac:chgData name="X Jeremy" userId="7f7dfa19bb4c4406" providerId="LiveId" clId="{AEDCD62C-B1C4-4824-BCB0-3B5C4F7B00AE}" dt="2020-02-18T14:14:21.110" v="197" actId="6549"/>
          <ac:spMkLst>
            <pc:docMk/>
            <pc:sldMk cId="325972168" sldId="276"/>
            <ac:spMk id="3" creationId="{00000000-0000-0000-0000-000000000000}"/>
          </ac:spMkLst>
        </pc:spChg>
        <pc:spChg chg="add del">
          <ac:chgData name="X Jeremy" userId="7f7dfa19bb4c4406" providerId="LiveId" clId="{AEDCD62C-B1C4-4824-BCB0-3B5C4F7B00AE}" dt="2020-02-18T14:15:11.930" v="199"/>
          <ac:spMkLst>
            <pc:docMk/>
            <pc:sldMk cId="325972168" sldId="276"/>
            <ac:spMk id="4" creationId="{3F042FF6-4497-45B9-89A6-515FCFD61120}"/>
          </ac:spMkLst>
        </pc:spChg>
        <pc:spChg chg="mod">
          <ac:chgData name="X Jeremy" userId="7f7dfa19bb4c4406" providerId="LiveId" clId="{AEDCD62C-B1C4-4824-BCB0-3B5C4F7B00AE}" dt="2020-02-18T14:13:42.093" v="179" actId="20577"/>
          <ac:spMkLst>
            <pc:docMk/>
            <pc:sldMk cId="325972168" sldId="276"/>
            <ac:spMk id="5" creationId="{00000000-0000-0000-0000-000000000000}"/>
          </ac:spMkLst>
        </pc:spChg>
        <pc:spChg chg="mod">
          <ac:chgData name="X Jeremy" userId="7f7dfa19bb4c4406" providerId="LiveId" clId="{AEDCD62C-B1C4-4824-BCB0-3B5C4F7B00AE}" dt="2020-02-18T14:13:44.630" v="181" actId="20577"/>
          <ac:spMkLst>
            <pc:docMk/>
            <pc:sldMk cId="325972168" sldId="276"/>
            <ac:spMk id="9" creationId="{A2FA783B-3A06-46C6-B929-51B2E2064045}"/>
          </ac:spMkLst>
        </pc:spChg>
      </pc:sldChg>
      <pc:sldChg chg="modSp add">
        <pc:chgData name="X Jeremy" userId="7f7dfa19bb4c4406" providerId="LiveId" clId="{AEDCD62C-B1C4-4824-BCB0-3B5C4F7B00AE}" dt="2020-02-18T14:15:58.371" v="220" actId="6549"/>
        <pc:sldMkLst>
          <pc:docMk/>
          <pc:sldMk cId="2827370802" sldId="277"/>
        </pc:sldMkLst>
        <pc:spChg chg="mod">
          <ac:chgData name="X Jeremy" userId="7f7dfa19bb4c4406" providerId="LiveId" clId="{AEDCD62C-B1C4-4824-BCB0-3B5C4F7B00AE}" dt="2020-02-18T14:15:58.371" v="220" actId="6549"/>
          <ac:spMkLst>
            <pc:docMk/>
            <pc:sldMk cId="2827370802" sldId="277"/>
            <ac:spMk id="3" creationId="{00000000-0000-0000-0000-000000000000}"/>
          </ac:spMkLst>
        </pc:spChg>
        <pc:spChg chg="mod">
          <ac:chgData name="X Jeremy" userId="7f7dfa19bb4c4406" providerId="LiveId" clId="{AEDCD62C-B1C4-4824-BCB0-3B5C4F7B00AE}" dt="2020-02-18T14:15:37.544" v="210" actId="20577"/>
          <ac:spMkLst>
            <pc:docMk/>
            <pc:sldMk cId="2827370802" sldId="277"/>
            <ac:spMk id="5" creationId="{00000000-0000-0000-0000-000000000000}"/>
          </ac:spMkLst>
        </pc:spChg>
        <pc:spChg chg="mod">
          <ac:chgData name="X Jeremy" userId="7f7dfa19bb4c4406" providerId="LiveId" clId="{AEDCD62C-B1C4-4824-BCB0-3B5C4F7B00AE}" dt="2020-02-18T14:15:39.881" v="212" actId="20577"/>
          <ac:spMkLst>
            <pc:docMk/>
            <pc:sldMk cId="2827370802" sldId="277"/>
            <ac:spMk id="9" creationId="{A2FA783B-3A06-46C6-B929-51B2E2064045}"/>
          </ac:spMkLst>
        </pc:spChg>
      </pc:sldChg>
      <pc:sldChg chg="modSp add">
        <pc:chgData name="X Jeremy" userId="7f7dfa19bb4c4406" providerId="LiveId" clId="{AEDCD62C-B1C4-4824-BCB0-3B5C4F7B00AE}" dt="2020-02-18T14:16:44.573" v="242" actId="6549"/>
        <pc:sldMkLst>
          <pc:docMk/>
          <pc:sldMk cId="2509476964" sldId="278"/>
        </pc:sldMkLst>
        <pc:spChg chg="mod">
          <ac:chgData name="X Jeremy" userId="7f7dfa19bb4c4406" providerId="LiveId" clId="{AEDCD62C-B1C4-4824-BCB0-3B5C4F7B00AE}" dt="2020-02-18T14:16:44.573" v="242" actId="6549"/>
          <ac:spMkLst>
            <pc:docMk/>
            <pc:sldMk cId="2509476964" sldId="278"/>
            <ac:spMk id="3" creationId="{00000000-0000-0000-0000-000000000000}"/>
          </ac:spMkLst>
        </pc:spChg>
        <pc:spChg chg="mod">
          <ac:chgData name="X Jeremy" userId="7f7dfa19bb4c4406" providerId="LiveId" clId="{AEDCD62C-B1C4-4824-BCB0-3B5C4F7B00AE}" dt="2020-02-18T14:16:10.068" v="225" actId="20577"/>
          <ac:spMkLst>
            <pc:docMk/>
            <pc:sldMk cId="2509476964" sldId="278"/>
            <ac:spMk id="5" creationId="{00000000-0000-0000-0000-000000000000}"/>
          </ac:spMkLst>
        </pc:spChg>
        <pc:spChg chg="mod">
          <ac:chgData name="X Jeremy" userId="7f7dfa19bb4c4406" providerId="LiveId" clId="{AEDCD62C-B1C4-4824-BCB0-3B5C4F7B00AE}" dt="2020-02-18T14:16:07.167" v="223" actId="20577"/>
          <ac:spMkLst>
            <pc:docMk/>
            <pc:sldMk cId="2509476964" sldId="278"/>
            <ac:spMk id="9" creationId="{A2FA783B-3A06-46C6-B929-51B2E2064045}"/>
          </ac:spMkLst>
        </pc:spChg>
      </pc:sldChg>
      <pc:sldChg chg="addSp delSp modSp del">
        <pc:chgData name="X Jeremy" userId="7f7dfa19bb4c4406" providerId="LiveId" clId="{AEDCD62C-B1C4-4824-BCB0-3B5C4F7B00AE}" dt="2020-02-18T14:12:05.944" v="105" actId="47"/>
        <pc:sldMkLst>
          <pc:docMk/>
          <pc:sldMk cId="1617609759" sldId="279"/>
        </pc:sldMkLst>
        <pc:spChg chg="mod">
          <ac:chgData name="X Jeremy" userId="7f7dfa19bb4c4406" providerId="LiveId" clId="{AEDCD62C-B1C4-4824-BCB0-3B5C4F7B00AE}" dt="2020-02-18T14:11:13.226" v="96" actId="20577"/>
          <ac:spMkLst>
            <pc:docMk/>
            <pc:sldMk cId="1617609759" sldId="279"/>
            <ac:spMk id="3" creationId="{00000000-0000-0000-0000-000000000000}"/>
          </ac:spMkLst>
        </pc:spChg>
        <pc:picChg chg="del">
          <ac:chgData name="X Jeremy" userId="7f7dfa19bb4c4406" providerId="LiveId" clId="{AEDCD62C-B1C4-4824-BCB0-3B5C4F7B00AE}" dt="2020-02-18T14:06:42.432" v="2" actId="478"/>
          <ac:picMkLst>
            <pc:docMk/>
            <pc:sldMk cId="1617609759" sldId="279"/>
            <ac:picMk id="7" creationId="{00000000-0000-0000-0000-000000000000}"/>
          </ac:picMkLst>
        </pc:picChg>
        <pc:picChg chg="add">
          <ac:chgData name="X Jeremy" userId="7f7dfa19bb4c4406" providerId="LiveId" clId="{AEDCD62C-B1C4-4824-BCB0-3B5C4F7B00AE}" dt="2020-02-18T14:06:43.210" v="3"/>
          <ac:picMkLst>
            <pc:docMk/>
            <pc:sldMk cId="1617609759" sldId="279"/>
            <ac:picMk id="8" creationId="{AE9CBFAA-A0D2-43E4-9B50-F9B190570418}"/>
          </ac:picMkLst>
        </pc:picChg>
      </pc:sldChg>
      <pc:sldChg chg="del">
        <pc:chgData name="X Jeremy" userId="7f7dfa19bb4c4406" providerId="LiveId" clId="{AEDCD62C-B1C4-4824-BCB0-3B5C4F7B00AE}" dt="2020-02-18T14:12:05.944" v="105" actId="47"/>
        <pc:sldMkLst>
          <pc:docMk/>
          <pc:sldMk cId="2160361638" sldId="280"/>
        </pc:sldMkLst>
      </pc:sldChg>
      <pc:sldChg chg="addSp delSp del">
        <pc:chgData name="X Jeremy" userId="7f7dfa19bb4c4406" providerId="LiveId" clId="{AEDCD62C-B1C4-4824-BCB0-3B5C4F7B00AE}" dt="2020-02-18T14:12:05.944" v="105" actId="47"/>
        <pc:sldMkLst>
          <pc:docMk/>
          <pc:sldMk cId="774563623" sldId="281"/>
        </pc:sldMkLst>
        <pc:picChg chg="del">
          <ac:chgData name="X Jeremy" userId="7f7dfa19bb4c4406" providerId="LiveId" clId="{AEDCD62C-B1C4-4824-BCB0-3B5C4F7B00AE}" dt="2020-02-18T14:06:46.525" v="4" actId="478"/>
          <ac:picMkLst>
            <pc:docMk/>
            <pc:sldMk cId="774563623" sldId="281"/>
            <ac:picMk id="7" creationId="{00000000-0000-0000-0000-000000000000}"/>
          </ac:picMkLst>
        </pc:picChg>
        <pc:picChg chg="add">
          <ac:chgData name="X Jeremy" userId="7f7dfa19bb4c4406" providerId="LiveId" clId="{AEDCD62C-B1C4-4824-BCB0-3B5C4F7B00AE}" dt="2020-02-18T14:06:47.341" v="5"/>
          <ac:picMkLst>
            <pc:docMk/>
            <pc:sldMk cId="774563623" sldId="281"/>
            <ac:picMk id="8" creationId="{D6409029-0422-40A7-B7E6-AACEEF6555F1}"/>
          </ac:picMkLst>
        </pc:picChg>
      </pc:sldChg>
    </pc:docChg>
  </pc:docChgLst>
  <pc:docChgLst>
    <pc:chgData name="X Jeremy" userId="7f7dfa19bb4c4406" providerId="LiveId" clId="{EE284C45-34C7-4C97-8EF0-8B41ED01DA0B}"/>
    <pc:docChg chg="undo custSel addSld delSld modSld">
      <pc:chgData name="X Jeremy" userId="7f7dfa19bb4c4406" providerId="LiveId" clId="{EE284C45-34C7-4C97-8EF0-8B41ED01DA0B}" dt="2020-03-01T12:44:27.747" v="558" actId="6549"/>
      <pc:docMkLst>
        <pc:docMk/>
      </pc:docMkLst>
      <pc:sldChg chg="modSp">
        <pc:chgData name="X Jeremy" userId="7f7dfa19bb4c4406" providerId="LiveId" clId="{EE284C45-34C7-4C97-8EF0-8B41ED01DA0B}" dt="2020-03-01T12:28:17.665" v="56" actId="20577"/>
        <pc:sldMkLst>
          <pc:docMk/>
          <pc:sldMk cId="0" sldId="267"/>
        </pc:sldMkLst>
        <pc:spChg chg="mod">
          <ac:chgData name="X Jeremy" userId="7f7dfa19bb4c4406" providerId="LiveId" clId="{EE284C45-34C7-4C97-8EF0-8B41ED01DA0B}" dt="2020-03-01T12:28:17.665" v="56" actId="20577"/>
          <ac:spMkLst>
            <pc:docMk/>
            <pc:sldMk cId="0" sldId="267"/>
            <ac:spMk id="2" creationId="{00000000-0000-0000-0000-000000000000}"/>
          </ac:spMkLst>
        </pc:spChg>
      </pc:sldChg>
      <pc:sldChg chg="addSp delSp modSp">
        <pc:chgData name="X Jeremy" userId="7f7dfa19bb4c4406" providerId="LiveId" clId="{EE284C45-34C7-4C97-8EF0-8B41ED01DA0B}" dt="2020-03-01T12:40:13.154" v="438" actId="20577"/>
        <pc:sldMkLst>
          <pc:docMk/>
          <pc:sldMk cId="2642496940" sldId="275"/>
        </pc:sldMkLst>
        <pc:spChg chg="mod">
          <ac:chgData name="X Jeremy" userId="7f7dfa19bb4c4406" providerId="LiveId" clId="{EE284C45-34C7-4C97-8EF0-8B41ED01DA0B}" dt="2020-03-01T12:30:24.770" v="92"/>
          <ac:spMkLst>
            <pc:docMk/>
            <pc:sldMk cId="2642496940" sldId="275"/>
            <ac:spMk id="2" creationId="{00000000-0000-0000-0000-000000000000}"/>
          </ac:spMkLst>
        </pc:spChg>
        <pc:spChg chg="mod">
          <ac:chgData name="X Jeremy" userId="7f7dfa19bb4c4406" providerId="LiveId" clId="{EE284C45-34C7-4C97-8EF0-8B41ED01DA0B}" dt="2020-03-01T12:39:41.033" v="431" actId="14100"/>
          <ac:spMkLst>
            <pc:docMk/>
            <pc:sldMk cId="2642496940" sldId="275"/>
            <ac:spMk id="3" creationId="{00000000-0000-0000-0000-000000000000}"/>
          </ac:spMkLst>
        </pc:spChg>
        <pc:spChg chg="mod">
          <ac:chgData name="X Jeremy" userId="7f7dfa19bb4c4406" providerId="LiveId" clId="{EE284C45-34C7-4C97-8EF0-8B41ED01DA0B}" dt="2020-03-01T12:38:17.064" v="408" actId="1035"/>
          <ac:spMkLst>
            <pc:docMk/>
            <pc:sldMk cId="2642496940" sldId="275"/>
            <ac:spMk id="4" creationId="{AC5C28E5-38FA-40AD-AACB-E9BB3D0B5AB7}"/>
          </ac:spMkLst>
        </pc:spChg>
        <pc:spChg chg="mod">
          <ac:chgData name="X Jeremy" userId="7f7dfa19bb4c4406" providerId="LiveId" clId="{EE284C45-34C7-4C97-8EF0-8B41ED01DA0B}" dt="2020-03-01T12:40:13.154" v="438" actId="20577"/>
          <ac:spMkLst>
            <pc:docMk/>
            <pc:sldMk cId="2642496940" sldId="275"/>
            <ac:spMk id="5" creationId="{00000000-0000-0000-0000-000000000000}"/>
          </ac:spMkLst>
        </pc:spChg>
        <pc:spChg chg="del">
          <ac:chgData name="X Jeremy" userId="7f7dfa19bb4c4406" providerId="LiveId" clId="{EE284C45-34C7-4C97-8EF0-8B41ED01DA0B}" dt="2020-03-01T12:30:28.994" v="93" actId="478"/>
          <ac:spMkLst>
            <pc:docMk/>
            <pc:sldMk cId="2642496940" sldId="275"/>
            <ac:spMk id="10" creationId="{A521F16F-3A42-4B00-B2EC-4ED4A99E6954}"/>
          </ac:spMkLst>
        </pc:spChg>
        <pc:spChg chg="del">
          <ac:chgData name="X Jeremy" userId="7f7dfa19bb4c4406" providerId="LiveId" clId="{EE284C45-34C7-4C97-8EF0-8B41ED01DA0B}" dt="2020-03-01T12:28:41.043" v="58" actId="478"/>
          <ac:spMkLst>
            <pc:docMk/>
            <pc:sldMk cId="2642496940" sldId="275"/>
            <ac:spMk id="11" creationId="{F85492AF-8FBF-4729-8A70-A1DEB357F236}"/>
          </ac:spMkLst>
        </pc:spChg>
        <pc:spChg chg="del">
          <ac:chgData name="X Jeremy" userId="7f7dfa19bb4c4406" providerId="LiveId" clId="{EE284C45-34C7-4C97-8EF0-8B41ED01DA0B}" dt="2020-03-01T12:28:42.350" v="59" actId="478"/>
          <ac:spMkLst>
            <pc:docMk/>
            <pc:sldMk cId="2642496940" sldId="275"/>
            <ac:spMk id="12" creationId="{8AC77AC6-C112-4CDF-A053-76E3A5D6AB20}"/>
          </ac:spMkLst>
        </pc:spChg>
        <pc:spChg chg="del">
          <ac:chgData name="X Jeremy" userId="7f7dfa19bb4c4406" providerId="LiveId" clId="{EE284C45-34C7-4C97-8EF0-8B41ED01DA0B}" dt="2020-03-01T12:38:47.372" v="419" actId="478"/>
          <ac:spMkLst>
            <pc:docMk/>
            <pc:sldMk cId="2642496940" sldId="275"/>
            <ac:spMk id="13" creationId="{3A802A25-DE0B-43C4-B024-B2EABE4D75E6}"/>
          </ac:spMkLst>
        </pc:spChg>
        <pc:spChg chg="del">
          <ac:chgData name="X Jeremy" userId="7f7dfa19bb4c4406" providerId="LiveId" clId="{EE284C45-34C7-4C97-8EF0-8B41ED01DA0B}" dt="2020-03-01T12:28:38.800" v="57" actId="478"/>
          <ac:spMkLst>
            <pc:docMk/>
            <pc:sldMk cId="2642496940" sldId="275"/>
            <ac:spMk id="14" creationId="{4AC8F24A-9933-4209-8BEB-2886ADA42429}"/>
          </ac:spMkLst>
        </pc:spChg>
        <pc:spChg chg="mod">
          <ac:chgData name="X Jeremy" userId="7f7dfa19bb4c4406" providerId="LiveId" clId="{EE284C45-34C7-4C97-8EF0-8B41ED01DA0B}" dt="2020-03-01T12:40:09.002" v="436" actId="20577"/>
          <ac:spMkLst>
            <pc:docMk/>
            <pc:sldMk cId="2642496940" sldId="275"/>
            <ac:spMk id="15" creationId="{00000000-0000-0000-0000-000000000000}"/>
          </ac:spMkLst>
        </pc:spChg>
        <pc:spChg chg="del">
          <ac:chgData name="X Jeremy" userId="7f7dfa19bb4c4406" providerId="LiveId" clId="{EE284C45-34C7-4C97-8EF0-8B41ED01DA0B}" dt="2020-03-01T12:38:45.788" v="418" actId="478"/>
          <ac:spMkLst>
            <pc:docMk/>
            <pc:sldMk cId="2642496940" sldId="275"/>
            <ac:spMk id="16" creationId="{8C752700-13EF-493D-80A3-C48B4C2A3424}"/>
          </ac:spMkLst>
        </pc:spChg>
        <pc:spChg chg="mod">
          <ac:chgData name="X Jeremy" userId="7f7dfa19bb4c4406" providerId="LiveId" clId="{EE284C45-34C7-4C97-8EF0-8B41ED01DA0B}" dt="2020-03-01T12:38:57.617" v="424" actId="1035"/>
          <ac:spMkLst>
            <pc:docMk/>
            <pc:sldMk cId="2642496940" sldId="275"/>
            <ac:spMk id="17" creationId="{DE6E421D-ADAC-4AEF-A4DD-C309F25CE2E4}"/>
          </ac:spMkLst>
        </pc:spChg>
        <pc:spChg chg="del">
          <ac:chgData name="X Jeremy" userId="7f7dfa19bb4c4406" providerId="LiveId" clId="{EE284C45-34C7-4C97-8EF0-8B41ED01DA0B}" dt="2020-03-01T12:38:44.375" v="417" actId="478"/>
          <ac:spMkLst>
            <pc:docMk/>
            <pc:sldMk cId="2642496940" sldId="275"/>
            <ac:spMk id="18" creationId="{BFE3AFE7-8038-4D11-B943-242C9C5BEAB0}"/>
          </ac:spMkLst>
        </pc:spChg>
        <pc:spChg chg="add mod">
          <ac:chgData name="X Jeremy" userId="7f7dfa19bb4c4406" providerId="LiveId" clId="{EE284C45-34C7-4C97-8EF0-8B41ED01DA0B}" dt="2020-03-01T12:39:02.040" v="425" actId="1036"/>
          <ac:spMkLst>
            <pc:docMk/>
            <pc:sldMk cId="2642496940" sldId="275"/>
            <ac:spMk id="20" creationId="{E49067D9-27E8-4418-B68F-EDB08361033F}"/>
          </ac:spMkLst>
        </pc:spChg>
        <pc:spChg chg="add mod">
          <ac:chgData name="X Jeremy" userId="7f7dfa19bb4c4406" providerId="LiveId" clId="{EE284C45-34C7-4C97-8EF0-8B41ED01DA0B}" dt="2020-03-01T12:39:12.501" v="430" actId="1036"/>
          <ac:spMkLst>
            <pc:docMk/>
            <pc:sldMk cId="2642496940" sldId="275"/>
            <ac:spMk id="21" creationId="{9EB9313A-5EA2-4D5A-91B4-C64C7FB68683}"/>
          </ac:spMkLst>
        </pc:spChg>
      </pc:sldChg>
      <pc:sldChg chg="modSp add">
        <pc:chgData name="X Jeremy" userId="7f7dfa19bb4c4406" providerId="LiveId" clId="{EE284C45-34C7-4C97-8EF0-8B41ED01DA0B}" dt="2020-03-01T12:41:52.060" v="477" actId="6549"/>
        <pc:sldMkLst>
          <pc:docMk/>
          <pc:sldMk cId="552723340" sldId="276"/>
        </pc:sldMkLst>
        <pc:spChg chg="mod">
          <ac:chgData name="X Jeremy" userId="7f7dfa19bb4c4406" providerId="LiveId" clId="{EE284C45-34C7-4C97-8EF0-8B41ED01DA0B}" dt="2020-03-01T12:41:52.060" v="477" actId="6549"/>
          <ac:spMkLst>
            <pc:docMk/>
            <pc:sldMk cId="552723340" sldId="276"/>
            <ac:spMk id="3" creationId="{00000000-0000-0000-0000-000000000000}"/>
          </ac:spMkLst>
        </pc:spChg>
        <pc:spChg chg="mod">
          <ac:chgData name="X Jeremy" userId="7f7dfa19bb4c4406" providerId="LiveId" clId="{EE284C45-34C7-4C97-8EF0-8B41ED01DA0B}" dt="2020-03-01T12:40:47.470" v="444" actId="20577"/>
          <ac:spMkLst>
            <pc:docMk/>
            <pc:sldMk cId="552723340" sldId="276"/>
            <ac:spMk id="5" creationId="{00000000-0000-0000-0000-000000000000}"/>
          </ac:spMkLst>
        </pc:spChg>
        <pc:spChg chg="mod">
          <ac:chgData name="X Jeremy" userId="7f7dfa19bb4c4406" providerId="LiveId" clId="{EE284C45-34C7-4C97-8EF0-8B41ED01DA0B}" dt="2020-03-01T12:40:44.918" v="442" actId="20577"/>
          <ac:spMkLst>
            <pc:docMk/>
            <pc:sldMk cId="552723340" sldId="276"/>
            <ac:spMk id="9" creationId="{A2FA783B-3A06-46C6-B929-51B2E2064045}"/>
          </ac:spMkLst>
        </pc:spChg>
      </pc:sldChg>
      <pc:sldChg chg="del">
        <pc:chgData name="X Jeremy" userId="7f7dfa19bb4c4406" providerId="LiveId" clId="{EE284C45-34C7-4C97-8EF0-8B41ED01DA0B}" dt="2020-03-01T12:40:28.757" v="439" actId="47"/>
        <pc:sldMkLst>
          <pc:docMk/>
          <pc:sldMk cId="3034677651" sldId="276"/>
        </pc:sldMkLst>
      </pc:sldChg>
      <pc:sldChg chg="del">
        <pc:chgData name="X Jeremy" userId="7f7dfa19bb4c4406" providerId="LiveId" clId="{EE284C45-34C7-4C97-8EF0-8B41ED01DA0B}" dt="2020-03-01T12:40:28.757" v="439" actId="47"/>
        <pc:sldMkLst>
          <pc:docMk/>
          <pc:sldMk cId="7195249" sldId="277"/>
        </pc:sldMkLst>
      </pc:sldChg>
      <pc:sldChg chg="modSp add">
        <pc:chgData name="X Jeremy" userId="7f7dfa19bb4c4406" providerId="LiveId" clId="{EE284C45-34C7-4C97-8EF0-8B41ED01DA0B}" dt="2020-03-01T12:43:15.024" v="518" actId="6549"/>
        <pc:sldMkLst>
          <pc:docMk/>
          <pc:sldMk cId="1780093344" sldId="277"/>
        </pc:sldMkLst>
        <pc:spChg chg="mod">
          <ac:chgData name="X Jeremy" userId="7f7dfa19bb4c4406" providerId="LiveId" clId="{EE284C45-34C7-4C97-8EF0-8B41ED01DA0B}" dt="2020-03-01T12:43:15.024" v="518" actId="6549"/>
          <ac:spMkLst>
            <pc:docMk/>
            <pc:sldMk cId="1780093344" sldId="277"/>
            <ac:spMk id="3" creationId="{00000000-0000-0000-0000-000000000000}"/>
          </ac:spMkLst>
        </pc:spChg>
        <pc:spChg chg="mod">
          <ac:chgData name="X Jeremy" userId="7f7dfa19bb4c4406" providerId="LiveId" clId="{EE284C45-34C7-4C97-8EF0-8B41ED01DA0B}" dt="2020-03-01T12:42:03.796" v="480" actId="20577"/>
          <ac:spMkLst>
            <pc:docMk/>
            <pc:sldMk cId="1780093344" sldId="277"/>
            <ac:spMk id="5" creationId="{00000000-0000-0000-0000-000000000000}"/>
          </ac:spMkLst>
        </pc:spChg>
        <pc:spChg chg="mod">
          <ac:chgData name="X Jeremy" userId="7f7dfa19bb4c4406" providerId="LiveId" clId="{EE284C45-34C7-4C97-8EF0-8B41ED01DA0B}" dt="2020-03-01T12:42:06.257" v="482" actId="20577"/>
          <ac:spMkLst>
            <pc:docMk/>
            <pc:sldMk cId="1780093344" sldId="277"/>
            <ac:spMk id="9" creationId="{A2FA783B-3A06-46C6-B929-51B2E2064045}"/>
          </ac:spMkLst>
        </pc:spChg>
      </pc:sldChg>
      <pc:sldChg chg="modSp add">
        <pc:chgData name="X Jeremy" userId="7f7dfa19bb4c4406" providerId="LiveId" clId="{EE284C45-34C7-4C97-8EF0-8B41ED01DA0B}" dt="2020-03-01T12:44:27.747" v="558" actId="6549"/>
        <pc:sldMkLst>
          <pc:docMk/>
          <pc:sldMk cId="372904448" sldId="278"/>
        </pc:sldMkLst>
        <pc:spChg chg="mod">
          <ac:chgData name="X Jeremy" userId="7f7dfa19bb4c4406" providerId="LiveId" clId="{EE284C45-34C7-4C97-8EF0-8B41ED01DA0B}" dt="2020-03-01T12:44:27.747" v="558" actId="6549"/>
          <ac:spMkLst>
            <pc:docMk/>
            <pc:sldMk cId="372904448" sldId="278"/>
            <ac:spMk id="3" creationId="{00000000-0000-0000-0000-000000000000}"/>
          </ac:spMkLst>
        </pc:spChg>
        <pc:spChg chg="mod">
          <ac:chgData name="X Jeremy" userId="7f7dfa19bb4c4406" providerId="LiveId" clId="{EE284C45-34C7-4C97-8EF0-8B41ED01DA0B}" dt="2020-03-01T12:43:26.137" v="523" actId="20577"/>
          <ac:spMkLst>
            <pc:docMk/>
            <pc:sldMk cId="372904448" sldId="278"/>
            <ac:spMk id="5" creationId="{00000000-0000-0000-0000-000000000000}"/>
          </ac:spMkLst>
        </pc:spChg>
        <pc:spChg chg="mod">
          <ac:chgData name="X Jeremy" userId="7f7dfa19bb4c4406" providerId="LiveId" clId="{EE284C45-34C7-4C97-8EF0-8B41ED01DA0B}" dt="2020-03-01T12:43:23.217" v="521" actId="20577"/>
          <ac:spMkLst>
            <pc:docMk/>
            <pc:sldMk cId="372904448" sldId="278"/>
            <ac:spMk id="9" creationId="{A2FA783B-3A06-46C6-B929-51B2E2064045}"/>
          </ac:spMkLst>
        </pc:spChg>
      </pc:sldChg>
    </pc:docChg>
  </pc:docChgLst>
  <pc:docChgLst>
    <pc:chgData name="X Jeremy" userId="7f7dfa19bb4c4406" providerId="LiveId" clId="{322A6C4C-DA10-4008-87F2-F1EF5FBE33E0}"/>
    <pc:docChg chg="undo custSel addSld delSld modSld">
      <pc:chgData name="X Jeremy" userId="7f7dfa19bb4c4406" providerId="LiveId" clId="{322A6C4C-DA10-4008-87F2-F1EF5FBE33E0}" dt="2020-03-01T13:28:06.010" v="485" actId="6549"/>
      <pc:docMkLst>
        <pc:docMk/>
      </pc:docMkLst>
      <pc:sldChg chg="modSp">
        <pc:chgData name="X Jeremy" userId="7f7dfa19bb4c4406" providerId="LiveId" clId="{322A6C4C-DA10-4008-87F2-F1EF5FBE33E0}" dt="2020-03-01T13:07:53.573" v="107" actId="20577"/>
        <pc:sldMkLst>
          <pc:docMk/>
          <pc:sldMk cId="0" sldId="267"/>
        </pc:sldMkLst>
        <pc:spChg chg="mod">
          <ac:chgData name="X Jeremy" userId="7f7dfa19bb4c4406" providerId="LiveId" clId="{322A6C4C-DA10-4008-87F2-F1EF5FBE33E0}" dt="2020-03-01T13:07:53.573" v="107" actId="20577"/>
          <ac:spMkLst>
            <pc:docMk/>
            <pc:sldMk cId="0" sldId="267"/>
            <ac:spMk id="2" creationId="{00000000-0000-0000-0000-000000000000}"/>
          </ac:spMkLst>
        </pc:spChg>
      </pc:sldChg>
      <pc:sldChg chg="delSp modSp">
        <pc:chgData name="X Jeremy" userId="7f7dfa19bb4c4406" providerId="LiveId" clId="{322A6C4C-DA10-4008-87F2-F1EF5FBE33E0}" dt="2020-03-01T13:21:28.086" v="312" actId="1038"/>
        <pc:sldMkLst>
          <pc:docMk/>
          <pc:sldMk cId="2642496940" sldId="275"/>
        </pc:sldMkLst>
        <pc:spChg chg="mod">
          <ac:chgData name="X Jeremy" userId="7f7dfa19bb4c4406" providerId="LiveId" clId="{322A6C4C-DA10-4008-87F2-F1EF5FBE33E0}" dt="2020-03-01T13:08:05.380" v="147"/>
          <ac:spMkLst>
            <pc:docMk/>
            <pc:sldMk cId="2642496940" sldId="275"/>
            <ac:spMk id="2" creationId="{00000000-0000-0000-0000-000000000000}"/>
          </ac:spMkLst>
        </pc:spChg>
        <pc:spChg chg="mod">
          <ac:chgData name="X Jeremy" userId="7f7dfa19bb4c4406" providerId="LiveId" clId="{322A6C4C-DA10-4008-87F2-F1EF5FBE33E0}" dt="2020-03-01T13:21:28.086" v="312" actId="1038"/>
          <ac:spMkLst>
            <pc:docMk/>
            <pc:sldMk cId="2642496940" sldId="275"/>
            <ac:spMk id="3" creationId="{00000000-0000-0000-0000-000000000000}"/>
          </ac:spMkLst>
        </pc:spChg>
        <pc:spChg chg="del">
          <ac:chgData name="X Jeremy" userId="7f7dfa19bb4c4406" providerId="LiveId" clId="{322A6C4C-DA10-4008-87F2-F1EF5FBE33E0}" dt="2020-03-01T13:09:50.591" v="163" actId="478"/>
          <ac:spMkLst>
            <pc:docMk/>
            <pc:sldMk cId="2642496940" sldId="275"/>
            <ac:spMk id="4" creationId="{AC5C28E5-38FA-40AD-AACB-E9BB3D0B5AB7}"/>
          </ac:spMkLst>
        </pc:spChg>
        <pc:spChg chg="mod">
          <ac:chgData name="X Jeremy" userId="7f7dfa19bb4c4406" providerId="LiveId" clId="{322A6C4C-DA10-4008-87F2-F1EF5FBE33E0}" dt="2020-03-01T13:08:44.902" v="161" actId="947"/>
          <ac:spMkLst>
            <pc:docMk/>
            <pc:sldMk cId="2642496940" sldId="275"/>
            <ac:spMk id="15" creationId="{00000000-0000-0000-0000-000000000000}"/>
          </ac:spMkLst>
        </pc:spChg>
        <pc:spChg chg="del">
          <ac:chgData name="X Jeremy" userId="7f7dfa19bb4c4406" providerId="LiveId" clId="{322A6C4C-DA10-4008-87F2-F1EF5FBE33E0}" dt="2020-03-01T13:09:54.985" v="166" actId="478"/>
          <ac:spMkLst>
            <pc:docMk/>
            <pc:sldMk cId="2642496940" sldId="275"/>
            <ac:spMk id="17" creationId="{DE6E421D-ADAC-4AEF-A4DD-C309F25CE2E4}"/>
          </ac:spMkLst>
        </pc:spChg>
        <pc:spChg chg="del">
          <ac:chgData name="X Jeremy" userId="7f7dfa19bb4c4406" providerId="LiveId" clId="{322A6C4C-DA10-4008-87F2-F1EF5FBE33E0}" dt="2020-03-01T13:09:53.761" v="165" actId="478"/>
          <ac:spMkLst>
            <pc:docMk/>
            <pc:sldMk cId="2642496940" sldId="275"/>
            <ac:spMk id="20" creationId="{E49067D9-27E8-4418-B68F-EDB08361033F}"/>
          </ac:spMkLst>
        </pc:spChg>
        <pc:spChg chg="del">
          <ac:chgData name="X Jeremy" userId="7f7dfa19bb4c4406" providerId="LiveId" clId="{322A6C4C-DA10-4008-87F2-F1EF5FBE33E0}" dt="2020-03-01T13:09:52.455" v="164" actId="478"/>
          <ac:spMkLst>
            <pc:docMk/>
            <pc:sldMk cId="2642496940" sldId="275"/>
            <ac:spMk id="21" creationId="{9EB9313A-5EA2-4D5A-91B4-C64C7FB68683}"/>
          </ac:spMkLst>
        </pc:spChg>
      </pc:sldChg>
      <pc:sldChg chg="modSp add">
        <pc:chgData name="X Jeremy" userId="7f7dfa19bb4c4406" providerId="LiveId" clId="{322A6C4C-DA10-4008-87F2-F1EF5FBE33E0}" dt="2020-03-01T13:23:59.133" v="371" actId="6549"/>
        <pc:sldMkLst>
          <pc:docMk/>
          <pc:sldMk cId="81942190" sldId="276"/>
        </pc:sldMkLst>
        <pc:spChg chg="mod">
          <ac:chgData name="X Jeremy" userId="7f7dfa19bb4c4406" providerId="LiveId" clId="{322A6C4C-DA10-4008-87F2-F1EF5FBE33E0}" dt="2020-03-01T13:23:59.133" v="371" actId="6549"/>
          <ac:spMkLst>
            <pc:docMk/>
            <pc:sldMk cId="81942190" sldId="276"/>
            <ac:spMk id="3" creationId="{00000000-0000-0000-0000-000000000000}"/>
          </ac:spMkLst>
        </pc:spChg>
        <pc:spChg chg="mod">
          <ac:chgData name="X Jeremy" userId="7f7dfa19bb4c4406" providerId="LiveId" clId="{322A6C4C-DA10-4008-87F2-F1EF5FBE33E0}" dt="2020-03-01T13:22:25.921" v="319"/>
          <ac:spMkLst>
            <pc:docMk/>
            <pc:sldMk cId="81942190" sldId="276"/>
            <ac:spMk id="5" creationId="{00000000-0000-0000-0000-000000000000}"/>
          </ac:spMkLst>
        </pc:spChg>
        <pc:spChg chg="mod">
          <ac:chgData name="X Jeremy" userId="7f7dfa19bb4c4406" providerId="LiveId" clId="{322A6C4C-DA10-4008-87F2-F1EF5FBE33E0}" dt="2020-03-01T13:22:23.091" v="316"/>
          <ac:spMkLst>
            <pc:docMk/>
            <pc:sldMk cId="81942190" sldId="276"/>
            <ac:spMk id="9" creationId="{A2FA783B-3A06-46C6-B929-51B2E2064045}"/>
          </ac:spMkLst>
        </pc:spChg>
      </pc:sldChg>
      <pc:sldChg chg="modSp add">
        <pc:chgData name="X Jeremy" userId="7f7dfa19bb4c4406" providerId="LiveId" clId="{322A6C4C-DA10-4008-87F2-F1EF5FBE33E0}" dt="2020-03-01T13:26:36.825" v="432" actId="6549"/>
        <pc:sldMkLst>
          <pc:docMk/>
          <pc:sldMk cId="3489483212" sldId="277"/>
        </pc:sldMkLst>
        <pc:spChg chg="mod">
          <ac:chgData name="X Jeremy" userId="7f7dfa19bb4c4406" providerId="LiveId" clId="{322A6C4C-DA10-4008-87F2-F1EF5FBE33E0}" dt="2020-03-01T13:26:36.825" v="432" actId="6549"/>
          <ac:spMkLst>
            <pc:docMk/>
            <pc:sldMk cId="3489483212" sldId="277"/>
            <ac:spMk id="3" creationId="{00000000-0000-0000-0000-000000000000}"/>
          </ac:spMkLst>
        </pc:spChg>
        <pc:spChg chg="mod">
          <ac:chgData name="X Jeremy" userId="7f7dfa19bb4c4406" providerId="LiveId" clId="{322A6C4C-DA10-4008-87F2-F1EF5FBE33E0}" dt="2020-03-01T13:24:16.286" v="378"/>
          <ac:spMkLst>
            <pc:docMk/>
            <pc:sldMk cId="3489483212" sldId="277"/>
            <ac:spMk id="5" creationId="{00000000-0000-0000-0000-000000000000}"/>
          </ac:spMkLst>
        </pc:spChg>
        <pc:spChg chg="mod">
          <ac:chgData name="X Jeremy" userId="7f7dfa19bb4c4406" providerId="LiveId" clId="{322A6C4C-DA10-4008-87F2-F1EF5FBE33E0}" dt="2020-03-01T13:24:13.798" v="375"/>
          <ac:spMkLst>
            <pc:docMk/>
            <pc:sldMk cId="3489483212" sldId="277"/>
            <ac:spMk id="9" creationId="{A2FA783B-3A06-46C6-B929-51B2E2064045}"/>
          </ac:spMkLst>
        </pc:spChg>
      </pc:sldChg>
      <pc:sldChg chg="del">
        <pc:chgData name="X Jeremy" userId="7f7dfa19bb4c4406" providerId="LiveId" clId="{322A6C4C-DA10-4008-87F2-F1EF5FBE33E0}" dt="2020-03-01T13:08:10.699" v="148" actId="47"/>
        <pc:sldMkLst>
          <pc:docMk/>
          <pc:sldMk cId="372904448" sldId="278"/>
        </pc:sldMkLst>
      </pc:sldChg>
      <pc:sldChg chg="modSp add">
        <pc:chgData name="X Jeremy" userId="7f7dfa19bb4c4406" providerId="LiveId" clId="{322A6C4C-DA10-4008-87F2-F1EF5FBE33E0}" dt="2020-03-01T13:28:06.010" v="485" actId="6549"/>
        <pc:sldMkLst>
          <pc:docMk/>
          <pc:sldMk cId="1213282296" sldId="278"/>
        </pc:sldMkLst>
        <pc:spChg chg="mod">
          <ac:chgData name="X Jeremy" userId="7f7dfa19bb4c4406" providerId="LiveId" clId="{322A6C4C-DA10-4008-87F2-F1EF5FBE33E0}" dt="2020-03-01T13:28:06.010" v="485" actId="6549"/>
          <ac:spMkLst>
            <pc:docMk/>
            <pc:sldMk cId="1213282296" sldId="278"/>
            <ac:spMk id="3" creationId="{00000000-0000-0000-0000-000000000000}"/>
          </ac:spMkLst>
        </pc:spChg>
        <pc:spChg chg="mod">
          <ac:chgData name="X Jeremy" userId="7f7dfa19bb4c4406" providerId="LiveId" clId="{322A6C4C-DA10-4008-87F2-F1EF5FBE33E0}" dt="2020-03-01T13:27:02.366" v="437" actId="20577"/>
          <ac:spMkLst>
            <pc:docMk/>
            <pc:sldMk cId="1213282296" sldId="278"/>
            <ac:spMk id="5" creationId="{00000000-0000-0000-0000-000000000000}"/>
          </ac:spMkLst>
        </pc:spChg>
        <pc:spChg chg="mod">
          <ac:chgData name="X Jeremy" userId="7f7dfa19bb4c4406" providerId="LiveId" clId="{322A6C4C-DA10-4008-87F2-F1EF5FBE33E0}" dt="2020-03-01T13:26:59.347" v="435" actId="20577"/>
          <ac:spMkLst>
            <pc:docMk/>
            <pc:sldMk cId="1213282296" sldId="278"/>
            <ac:spMk id="9" creationId="{A2FA783B-3A06-46C6-B929-51B2E2064045}"/>
          </ac:spMkLst>
        </pc:spChg>
      </pc:sldChg>
      <pc:sldChg chg="del">
        <pc:chgData name="X Jeremy" userId="7f7dfa19bb4c4406" providerId="LiveId" clId="{322A6C4C-DA10-4008-87F2-F1EF5FBE33E0}" dt="2020-03-01T13:08:10.699" v="148" actId="47"/>
        <pc:sldMkLst>
          <pc:docMk/>
          <pc:sldMk cId="552723340" sldId="279"/>
        </pc:sldMkLst>
      </pc:sldChg>
      <pc:sldChg chg="del">
        <pc:chgData name="X Jeremy" userId="7f7dfa19bb4c4406" providerId="LiveId" clId="{322A6C4C-DA10-4008-87F2-F1EF5FBE33E0}" dt="2020-03-01T13:08:10.699" v="148" actId="47"/>
        <pc:sldMkLst>
          <pc:docMk/>
          <pc:sldMk cId="1780093344" sldId="280"/>
        </pc:sldMkLst>
      </pc:sldChg>
    </pc:docChg>
  </pc:docChgLst>
  <pc:docChgLst>
    <pc:chgData name="X Jeremy" userId="7f7dfa19bb4c4406" providerId="LiveId" clId="{8FB3F76B-4324-439B-BDCC-B0C2AD25AFB4}"/>
    <pc:docChg chg="undo custSel addSld delSld modSld">
      <pc:chgData name="X Jeremy" userId="7f7dfa19bb4c4406" providerId="LiveId" clId="{8FB3F76B-4324-439B-BDCC-B0C2AD25AFB4}" dt="2020-02-22T03:42:23.343" v="846"/>
      <pc:docMkLst>
        <pc:docMk/>
      </pc:docMkLst>
      <pc:sldChg chg="addSp delSp modSp">
        <pc:chgData name="X Jeremy" userId="7f7dfa19bb4c4406" providerId="LiveId" clId="{8FB3F76B-4324-439B-BDCC-B0C2AD25AFB4}" dt="2020-02-22T03:41:55.871" v="831"/>
        <pc:sldMkLst>
          <pc:docMk/>
          <pc:sldMk cId="0" sldId="267"/>
        </pc:sldMkLst>
        <pc:spChg chg="mod">
          <ac:chgData name="X Jeremy" userId="7f7dfa19bb4c4406" providerId="LiveId" clId="{8FB3F76B-4324-439B-BDCC-B0C2AD25AFB4}" dt="2020-02-18T18:21:56.858" v="63" actId="20577"/>
          <ac:spMkLst>
            <pc:docMk/>
            <pc:sldMk cId="0" sldId="267"/>
            <ac:spMk id="2" creationId="{00000000-0000-0000-0000-000000000000}"/>
          </ac:spMkLst>
        </pc:spChg>
        <pc:spChg chg="del">
          <ac:chgData name="X Jeremy" userId="7f7dfa19bb4c4406" providerId="LiveId" clId="{8FB3F76B-4324-439B-BDCC-B0C2AD25AFB4}" dt="2020-02-19T13:26:30.902" v="778" actId="478"/>
          <ac:spMkLst>
            <pc:docMk/>
            <pc:sldMk cId="0" sldId="267"/>
            <ac:spMk id="5" creationId="{00000000-0000-0000-0000-000000000000}"/>
          </ac:spMkLst>
        </pc:spChg>
        <pc:picChg chg="add">
          <ac:chgData name="X Jeremy" userId="7f7dfa19bb4c4406" providerId="LiveId" clId="{8FB3F76B-4324-439B-BDCC-B0C2AD25AFB4}" dt="2020-02-22T03:41:55.871" v="831"/>
          <ac:picMkLst>
            <pc:docMk/>
            <pc:sldMk cId="0" sldId="267"/>
            <ac:picMk id="4" creationId="{9CC4D4DB-C8E7-49F3-B9A2-A54FDDF36873}"/>
          </ac:picMkLst>
        </pc:picChg>
        <pc:picChg chg="del">
          <ac:chgData name="X Jeremy" userId="7f7dfa19bb4c4406" providerId="LiveId" clId="{8FB3F76B-4324-439B-BDCC-B0C2AD25AFB4}" dt="2020-02-22T03:41:55.003" v="830" actId="478"/>
          <ac:picMkLst>
            <pc:docMk/>
            <pc:sldMk cId="0" sldId="267"/>
            <ac:picMk id="6" creationId="{DFEDD617-9B15-44DB-B2FA-A0F3DB1B672A}"/>
          </ac:picMkLst>
        </pc:picChg>
      </pc:sldChg>
      <pc:sldChg chg="addSp delSp modSp">
        <pc:chgData name="X Jeremy" userId="7f7dfa19bb4c4406" providerId="LiveId" clId="{8FB3F76B-4324-439B-BDCC-B0C2AD25AFB4}" dt="2020-02-22T03:42:15.020" v="840"/>
        <pc:sldMkLst>
          <pc:docMk/>
          <pc:sldMk cId="2642496940" sldId="275"/>
        </pc:sldMkLst>
        <pc:spChg chg="mod">
          <ac:chgData name="X Jeremy" userId="7f7dfa19bb4c4406" providerId="LiveId" clId="{8FB3F76B-4324-439B-BDCC-B0C2AD25AFB4}" dt="2020-02-18T18:22:05.921" v="91"/>
          <ac:spMkLst>
            <pc:docMk/>
            <pc:sldMk cId="2642496940" sldId="275"/>
            <ac:spMk id="2" creationId="{00000000-0000-0000-0000-000000000000}"/>
          </ac:spMkLst>
        </pc:spChg>
        <pc:spChg chg="mod">
          <ac:chgData name="X Jeremy" userId="7f7dfa19bb4c4406" providerId="LiveId" clId="{8FB3F76B-4324-439B-BDCC-B0C2AD25AFB4}" dt="2020-02-18T18:44:51.574" v="620" actId="20577"/>
          <ac:spMkLst>
            <pc:docMk/>
            <pc:sldMk cId="2642496940" sldId="275"/>
            <ac:spMk id="3" creationId="{00000000-0000-0000-0000-000000000000}"/>
          </ac:spMkLst>
        </pc:spChg>
        <pc:spChg chg="add mod">
          <ac:chgData name="X Jeremy" userId="7f7dfa19bb4c4406" providerId="LiveId" clId="{8FB3F76B-4324-439B-BDCC-B0C2AD25AFB4}" dt="2020-02-18T18:44:15.747" v="579" actId="1036"/>
          <ac:spMkLst>
            <pc:docMk/>
            <pc:sldMk cId="2642496940" sldId="275"/>
            <ac:spMk id="4" creationId="{AC5C28E5-38FA-40AD-AACB-E9BB3D0B5AB7}"/>
          </ac:spMkLst>
        </pc:spChg>
        <pc:spChg chg="mod">
          <ac:chgData name="X Jeremy" userId="7f7dfa19bb4c4406" providerId="LiveId" clId="{8FB3F76B-4324-439B-BDCC-B0C2AD25AFB4}" dt="2020-02-22T03:42:15.020" v="840"/>
          <ac:spMkLst>
            <pc:docMk/>
            <pc:sldMk cId="2642496940" sldId="275"/>
            <ac:spMk id="5" creationId="{00000000-0000-0000-0000-000000000000}"/>
          </ac:spMkLst>
        </pc:spChg>
        <pc:spChg chg="mod">
          <ac:chgData name="X Jeremy" userId="7f7dfa19bb4c4406" providerId="LiveId" clId="{8FB3F76B-4324-439B-BDCC-B0C2AD25AFB4}" dt="2020-02-18T18:39:54.103" v="510" actId="1035"/>
          <ac:spMkLst>
            <pc:docMk/>
            <pc:sldMk cId="2642496940" sldId="275"/>
            <ac:spMk id="10" creationId="{A521F16F-3A42-4B00-B2EC-4ED4A99E6954}"/>
          </ac:spMkLst>
        </pc:spChg>
        <pc:spChg chg="add mod">
          <ac:chgData name="X Jeremy" userId="7f7dfa19bb4c4406" providerId="LiveId" clId="{8FB3F76B-4324-439B-BDCC-B0C2AD25AFB4}" dt="2020-02-18T18:44:18.531" v="580" actId="1035"/>
          <ac:spMkLst>
            <pc:docMk/>
            <pc:sldMk cId="2642496940" sldId="275"/>
            <ac:spMk id="11" creationId="{F85492AF-8FBF-4729-8A70-A1DEB357F236}"/>
          </ac:spMkLst>
        </pc:spChg>
        <pc:spChg chg="add mod">
          <ac:chgData name="X Jeremy" userId="7f7dfa19bb4c4406" providerId="LiveId" clId="{8FB3F76B-4324-439B-BDCC-B0C2AD25AFB4}" dt="2020-02-18T18:44:36.428" v="616" actId="1035"/>
          <ac:spMkLst>
            <pc:docMk/>
            <pc:sldMk cId="2642496940" sldId="275"/>
            <ac:spMk id="12" creationId="{8AC77AC6-C112-4CDF-A053-76E3A5D6AB20}"/>
          </ac:spMkLst>
        </pc:spChg>
        <pc:spChg chg="add mod">
          <ac:chgData name="X Jeremy" userId="7f7dfa19bb4c4406" providerId="LiveId" clId="{8FB3F76B-4324-439B-BDCC-B0C2AD25AFB4}" dt="2020-02-18T18:45:02.073" v="646" actId="1035"/>
          <ac:spMkLst>
            <pc:docMk/>
            <pc:sldMk cId="2642496940" sldId="275"/>
            <ac:spMk id="13" creationId="{3A802A25-DE0B-43C4-B024-B2EABE4D75E6}"/>
          </ac:spMkLst>
        </pc:spChg>
        <pc:spChg chg="add mod">
          <ac:chgData name="X Jeremy" userId="7f7dfa19bb4c4406" providerId="LiveId" clId="{8FB3F76B-4324-439B-BDCC-B0C2AD25AFB4}" dt="2020-02-18T18:45:24.860" v="650" actId="1037"/>
          <ac:spMkLst>
            <pc:docMk/>
            <pc:sldMk cId="2642496940" sldId="275"/>
            <ac:spMk id="14" creationId="{4AC8F24A-9933-4209-8BEB-2886ADA42429}"/>
          </ac:spMkLst>
        </pc:spChg>
        <pc:spChg chg="mod">
          <ac:chgData name="X Jeremy" userId="7f7dfa19bb4c4406" providerId="LiveId" clId="{8FB3F76B-4324-439B-BDCC-B0C2AD25AFB4}" dt="2020-02-18T18:22:19.089" v="96"/>
          <ac:spMkLst>
            <pc:docMk/>
            <pc:sldMk cId="2642496940" sldId="275"/>
            <ac:spMk id="15" creationId="{00000000-0000-0000-0000-000000000000}"/>
          </ac:spMkLst>
        </pc:spChg>
        <pc:spChg chg="add mod">
          <ac:chgData name="X Jeremy" userId="7f7dfa19bb4c4406" providerId="LiveId" clId="{8FB3F76B-4324-439B-BDCC-B0C2AD25AFB4}" dt="2020-02-18T18:45:47.072" v="687" actId="1036"/>
          <ac:spMkLst>
            <pc:docMk/>
            <pc:sldMk cId="2642496940" sldId="275"/>
            <ac:spMk id="16" creationId="{8C752700-13EF-493D-80A3-C48B4C2A3424}"/>
          </ac:spMkLst>
        </pc:spChg>
        <pc:spChg chg="add mod">
          <ac:chgData name="X Jeremy" userId="7f7dfa19bb4c4406" providerId="LiveId" clId="{8FB3F76B-4324-439B-BDCC-B0C2AD25AFB4}" dt="2020-02-18T18:46:08.608" v="693" actId="1037"/>
          <ac:spMkLst>
            <pc:docMk/>
            <pc:sldMk cId="2642496940" sldId="275"/>
            <ac:spMk id="17" creationId="{DE6E421D-ADAC-4AEF-A4DD-C309F25CE2E4}"/>
          </ac:spMkLst>
        </pc:spChg>
        <pc:spChg chg="add mod">
          <ac:chgData name="X Jeremy" userId="7f7dfa19bb4c4406" providerId="LiveId" clId="{8FB3F76B-4324-439B-BDCC-B0C2AD25AFB4}" dt="2020-02-18T18:46:29.295" v="720" actId="1036"/>
          <ac:spMkLst>
            <pc:docMk/>
            <pc:sldMk cId="2642496940" sldId="275"/>
            <ac:spMk id="18" creationId="{BFE3AFE7-8038-4D11-B943-242C9C5BEAB0}"/>
          </ac:spMkLst>
        </pc:spChg>
        <pc:picChg chg="add del">
          <ac:chgData name="X Jeremy" userId="7f7dfa19bb4c4406" providerId="LiveId" clId="{8FB3F76B-4324-439B-BDCC-B0C2AD25AFB4}" dt="2020-02-22T03:41:59.929" v="832" actId="478"/>
          <ac:picMkLst>
            <pc:docMk/>
            <pc:sldMk cId="2642496940" sldId="275"/>
            <ac:picMk id="8" creationId="{FDC98D12-F491-4EA8-A982-A3A19540894C}"/>
          </ac:picMkLst>
        </pc:picChg>
        <pc:picChg chg="add">
          <ac:chgData name="X Jeremy" userId="7f7dfa19bb4c4406" providerId="LiveId" clId="{8FB3F76B-4324-439B-BDCC-B0C2AD25AFB4}" dt="2020-02-22T03:42:00.424" v="833"/>
          <ac:picMkLst>
            <pc:docMk/>
            <pc:sldMk cId="2642496940" sldId="275"/>
            <ac:picMk id="19" creationId="{05FEF4DD-0432-4511-925D-5C6A33526BED}"/>
          </ac:picMkLst>
        </pc:picChg>
      </pc:sldChg>
      <pc:sldChg chg="del">
        <pc:chgData name="X Jeremy" userId="7f7dfa19bb4c4406" providerId="LiveId" clId="{8FB3F76B-4324-439B-BDCC-B0C2AD25AFB4}" dt="2020-02-18T18:39:58.184" v="511" actId="47"/>
        <pc:sldMkLst>
          <pc:docMk/>
          <pc:sldMk cId="325972168" sldId="276"/>
        </pc:sldMkLst>
      </pc:sldChg>
      <pc:sldChg chg="addSp delSp modSp add">
        <pc:chgData name="X Jeremy" userId="7f7dfa19bb4c4406" providerId="LiveId" clId="{8FB3F76B-4324-439B-BDCC-B0C2AD25AFB4}" dt="2020-02-22T03:42:18.810" v="843"/>
        <pc:sldMkLst>
          <pc:docMk/>
          <pc:sldMk cId="3034677651" sldId="276"/>
        </pc:sldMkLst>
        <pc:spChg chg="mod">
          <ac:chgData name="X Jeremy" userId="7f7dfa19bb4c4406" providerId="LiveId" clId="{8FB3F76B-4324-439B-BDCC-B0C2AD25AFB4}" dt="2020-02-18T18:48:00.803" v="749" actId="6549"/>
          <ac:spMkLst>
            <pc:docMk/>
            <pc:sldMk cId="3034677651" sldId="276"/>
            <ac:spMk id="3" creationId="{00000000-0000-0000-0000-000000000000}"/>
          </ac:spMkLst>
        </pc:spChg>
        <pc:spChg chg="mod">
          <ac:chgData name="X Jeremy" userId="7f7dfa19bb4c4406" providerId="LiveId" clId="{8FB3F76B-4324-439B-BDCC-B0C2AD25AFB4}" dt="2020-02-22T03:42:18.810" v="843"/>
          <ac:spMkLst>
            <pc:docMk/>
            <pc:sldMk cId="3034677651" sldId="276"/>
            <ac:spMk id="5" creationId="{00000000-0000-0000-0000-000000000000}"/>
          </ac:spMkLst>
        </pc:spChg>
        <pc:spChg chg="mod">
          <ac:chgData name="X Jeremy" userId="7f7dfa19bb4c4406" providerId="LiveId" clId="{8FB3F76B-4324-439B-BDCC-B0C2AD25AFB4}" dt="2020-02-18T18:46:54.843" v="725" actId="20577"/>
          <ac:spMkLst>
            <pc:docMk/>
            <pc:sldMk cId="3034677651" sldId="276"/>
            <ac:spMk id="9" creationId="{A2FA783B-3A06-46C6-B929-51B2E2064045}"/>
          </ac:spMkLst>
        </pc:spChg>
        <pc:picChg chg="del">
          <ac:chgData name="X Jeremy" userId="7f7dfa19bb4c4406" providerId="LiveId" clId="{8FB3F76B-4324-439B-BDCC-B0C2AD25AFB4}" dt="2020-02-22T03:42:03.757" v="834" actId="478"/>
          <ac:picMkLst>
            <pc:docMk/>
            <pc:sldMk cId="3034677651" sldId="276"/>
            <ac:picMk id="8" creationId="{FDC98D12-F491-4EA8-A982-A3A19540894C}"/>
          </ac:picMkLst>
        </pc:picChg>
        <pc:picChg chg="add">
          <ac:chgData name="X Jeremy" userId="7f7dfa19bb4c4406" providerId="LiveId" clId="{8FB3F76B-4324-439B-BDCC-B0C2AD25AFB4}" dt="2020-02-22T03:42:04.608" v="835"/>
          <ac:picMkLst>
            <pc:docMk/>
            <pc:sldMk cId="3034677651" sldId="276"/>
            <ac:picMk id="19" creationId="{3FA4AE15-999D-493E-802B-55878E0F315A}"/>
          </ac:picMkLst>
        </pc:picChg>
      </pc:sldChg>
      <pc:sldChg chg="addSp delSp modSp add">
        <pc:chgData name="X Jeremy" userId="7f7dfa19bb4c4406" providerId="LiveId" clId="{8FB3F76B-4324-439B-BDCC-B0C2AD25AFB4}" dt="2020-02-22T03:42:23.343" v="846"/>
        <pc:sldMkLst>
          <pc:docMk/>
          <pc:sldMk cId="7195249" sldId="277"/>
        </pc:sldMkLst>
        <pc:spChg chg="mod">
          <ac:chgData name="X Jeremy" userId="7f7dfa19bb4c4406" providerId="LiveId" clId="{8FB3F76B-4324-439B-BDCC-B0C2AD25AFB4}" dt="2020-02-18T18:49:30.565" v="773" actId="6549"/>
          <ac:spMkLst>
            <pc:docMk/>
            <pc:sldMk cId="7195249" sldId="277"/>
            <ac:spMk id="3" creationId="{00000000-0000-0000-0000-000000000000}"/>
          </ac:spMkLst>
        </pc:spChg>
        <pc:spChg chg="mod">
          <ac:chgData name="X Jeremy" userId="7f7dfa19bb4c4406" providerId="LiveId" clId="{8FB3F76B-4324-439B-BDCC-B0C2AD25AFB4}" dt="2020-02-22T03:42:23.343" v="846"/>
          <ac:spMkLst>
            <pc:docMk/>
            <pc:sldMk cId="7195249" sldId="277"/>
            <ac:spMk id="5" creationId="{00000000-0000-0000-0000-000000000000}"/>
          </ac:spMkLst>
        </pc:spChg>
        <pc:spChg chg="mod">
          <ac:chgData name="X Jeremy" userId="7f7dfa19bb4c4406" providerId="LiveId" clId="{8FB3F76B-4324-439B-BDCC-B0C2AD25AFB4}" dt="2020-02-18T18:49:34.645" v="775" actId="20577"/>
          <ac:spMkLst>
            <pc:docMk/>
            <pc:sldMk cId="7195249" sldId="277"/>
            <ac:spMk id="9" creationId="{A2FA783B-3A06-46C6-B929-51B2E2064045}"/>
          </ac:spMkLst>
        </pc:spChg>
        <pc:spChg chg="mod">
          <ac:chgData name="X Jeremy" userId="7f7dfa19bb4c4406" providerId="LiveId" clId="{8FB3F76B-4324-439B-BDCC-B0C2AD25AFB4}" dt="2020-02-22T03:20:15.833" v="829" actId="14100"/>
          <ac:spMkLst>
            <pc:docMk/>
            <pc:sldMk cId="7195249" sldId="277"/>
            <ac:spMk id="10" creationId="{A521F16F-3A42-4B00-B2EC-4ED4A99E6954}"/>
          </ac:spMkLst>
        </pc:spChg>
        <pc:picChg chg="del">
          <ac:chgData name="X Jeremy" userId="7f7dfa19bb4c4406" providerId="LiveId" clId="{8FB3F76B-4324-439B-BDCC-B0C2AD25AFB4}" dt="2020-02-22T03:42:07.446" v="836" actId="478"/>
          <ac:picMkLst>
            <pc:docMk/>
            <pc:sldMk cId="7195249" sldId="277"/>
            <ac:picMk id="8" creationId="{FDC98D12-F491-4EA8-A982-A3A19540894C}"/>
          </ac:picMkLst>
        </pc:picChg>
        <pc:picChg chg="add">
          <ac:chgData name="X Jeremy" userId="7f7dfa19bb4c4406" providerId="LiveId" clId="{8FB3F76B-4324-439B-BDCC-B0C2AD25AFB4}" dt="2020-02-22T03:42:08.274" v="837"/>
          <ac:picMkLst>
            <pc:docMk/>
            <pc:sldMk cId="7195249" sldId="277"/>
            <ac:picMk id="19" creationId="{516B43C7-60D4-41E4-9459-7FEAF15621D1}"/>
          </ac:picMkLst>
        </pc:picChg>
      </pc:sldChg>
      <pc:sldChg chg="del">
        <pc:chgData name="X Jeremy" userId="7f7dfa19bb4c4406" providerId="LiveId" clId="{8FB3F76B-4324-439B-BDCC-B0C2AD25AFB4}" dt="2020-02-18T18:39:58.184" v="511" actId="47"/>
        <pc:sldMkLst>
          <pc:docMk/>
          <pc:sldMk cId="2827370802" sldId="277"/>
        </pc:sldMkLst>
      </pc:sldChg>
      <pc:sldChg chg="del">
        <pc:chgData name="X Jeremy" userId="7f7dfa19bb4c4406" providerId="LiveId" clId="{8FB3F76B-4324-439B-BDCC-B0C2AD25AFB4}" dt="2020-02-18T18:39:58.184" v="511" actId="47"/>
        <pc:sldMkLst>
          <pc:docMk/>
          <pc:sldMk cId="2509476964" sldId="278"/>
        </pc:sldMkLst>
      </pc:sldChg>
    </pc:docChg>
  </pc:docChgLst>
  <pc:docChgLst>
    <pc:chgData name="X Jeremy" userId="7f7dfa19bb4c4406" providerId="LiveId" clId="{C76069C2-5C1E-40AD-BAD1-E5577AEF5D3D}"/>
    <pc:docChg chg="custSel addSld delSld modSld">
      <pc:chgData name="X Jeremy" userId="7f7dfa19bb4c4406" providerId="LiveId" clId="{C76069C2-5C1E-40AD-BAD1-E5577AEF5D3D}" dt="2020-03-01T13:32:00.932" v="19" actId="962"/>
      <pc:docMkLst>
        <pc:docMk/>
      </pc:docMkLst>
      <pc:sldChg chg="addSp delSp modSp">
        <pc:chgData name="X Jeremy" userId="7f7dfa19bb4c4406" providerId="LiveId" clId="{C76069C2-5C1E-40AD-BAD1-E5577AEF5D3D}" dt="2020-03-01T13:31:34.203" v="8" actId="27614"/>
        <pc:sldMkLst>
          <pc:docMk/>
          <pc:sldMk cId="0" sldId="267"/>
        </pc:sldMkLst>
        <pc:spChg chg="del">
          <ac:chgData name="X Jeremy" userId="7f7dfa19bb4c4406" providerId="LiveId" clId="{C76069C2-5C1E-40AD-BAD1-E5577AEF5D3D}" dt="2020-03-01T13:31:01.723" v="1" actId="478"/>
          <ac:spMkLst>
            <pc:docMk/>
            <pc:sldMk cId="0" sldId="267"/>
            <ac:spMk id="2" creationId="{00000000-0000-0000-0000-000000000000}"/>
          </ac:spMkLst>
        </pc:spChg>
        <pc:spChg chg="add del mod">
          <ac:chgData name="X Jeremy" userId="7f7dfa19bb4c4406" providerId="LiveId" clId="{C76069C2-5C1E-40AD-BAD1-E5577AEF5D3D}" dt="2020-03-01T13:31:03.429" v="2" actId="478"/>
          <ac:spMkLst>
            <pc:docMk/>
            <pc:sldMk cId="0" sldId="267"/>
            <ac:spMk id="5" creationId="{D48F9E5E-9188-4B5D-9856-A733A519F2AE}"/>
          </ac:spMkLst>
        </pc:spChg>
        <pc:picChg chg="del">
          <ac:chgData name="X Jeremy" userId="7f7dfa19bb4c4406" providerId="LiveId" clId="{C76069C2-5C1E-40AD-BAD1-E5577AEF5D3D}" dt="2020-03-01T13:31:01.723" v="1" actId="478"/>
          <ac:picMkLst>
            <pc:docMk/>
            <pc:sldMk cId="0" sldId="267"/>
            <ac:picMk id="4" creationId="{9CC4D4DB-C8E7-49F3-B9A2-A54FDDF36873}"/>
          </ac:picMkLst>
        </pc:picChg>
        <pc:picChg chg="add mod">
          <ac:chgData name="X Jeremy" userId="7f7dfa19bb4c4406" providerId="LiveId" clId="{C76069C2-5C1E-40AD-BAD1-E5577AEF5D3D}" dt="2020-03-01T13:31:34.203" v="8" actId="27614"/>
          <ac:picMkLst>
            <pc:docMk/>
            <pc:sldMk cId="0" sldId="267"/>
            <ac:picMk id="7" creationId="{C543EC95-8EBC-4A40-96D3-DE3900B4EC1D}"/>
          </ac:picMkLst>
        </pc:picChg>
      </pc:sldChg>
      <pc:sldChg chg="addSp modSp add">
        <pc:chgData name="X Jeremy" userId="7f7dfa19bb4c4406" providerId="LiveId" clId="{C76069C2-5C1E-40AD-BAD1-E5577AEF5D3D}" dt="2020-03-01T13:31:42.750" v="10" actId="27614"/>
        <pc:sldMkLst>
          <pc:docMk/>
          <pc:sldMk cId="4105203764" sldId="268"/>
        </pc:sldMkLst>
        <pc:picChg chg="add mod">
          <ac:chgData name="X Jeremy" userId="7f7dfa19bb4c4406" providerId="LiveId" clId="{C76069C2-5C1E-40AD-BAD1-E5577AEF5D3D}" dt="2020-03-01T13:31:42.750" v="10" actId="27614"/>
          <ac:picMkLst>
            <pc:docMk/>
            <pc:sldMk cId="4105203764" sldId="268"/>
            <ac:picMk id="3" creationId="{2AF22045-5AFB-413F-8A37-CC449C409A68}"/>
          </ac:picMkLst>
        </pc:picChg>
      </pc:sldChg>
      <pc:sldChg chg="addSp modSp add">
        <pc:chgData name="X Jeremy" userId="7f7dfa19bb4c4406" providerId="LiveId" clId="{C76069C2-5C1E-40AD-BAD1-E5577AEF5D3D}" dt="2020-03-01T13:31:53.660" v="15" actId="27614"/>
        <pc:sldMkLst>
          <pc:docMk/>
          <pc:sldMk cId="2318457404" sldId="269"/>
        </pc:sldMkLst>
        <pc:picChg chg="add mod">
          <ac:chgData name="X Jeremy" userId="7f7dfa19bb4c4406" providerId="LiveId" clId="{C76069C2-5C1E-40AD-BAD1-E5577AEF5D3D}" dt="2020-03-01T13:31:53.660" v="15" actId="27614"/>
          <ac:picMkLst>
            <pc:docMk/>
            <pc:sldMk cId="2318457404" sldId="269"/>
            <ac:picMk id="3" creationId="{FFBE47A1-44BE-4B01-BBF8-333D11CFC98F}"/>
          </ac:picMkLst>
        </pc:picChg>
      </pc:sldChg>
      <pc:sldChg chg="addSp modSp add">
        <pc:chgData name="X Jeremy" userId="7f7dfa19bb4c4406" providerId="LiveId" clId="{C76069C2-5C1E-40AD-BAD1-E5577AEF5D3D}" dt="2020-03-01T13:31:53.661" v="16" actId="962"/>
        <pc:sldMkLst>
          <pc:docMk/>
          <pc:sldMk cId="3170751229" sldId="270"/>
        </pc:sldMkLst>
        <pc:picChg chg="add mod">
          <ac:chgData name="X Jeremy" userId="7f7dfa19bb4c4406" providerId="LiveId" clId="{C76069C2-5C1E-40AD-BAD1-E5577AEF5D3D}" dt="2020-03-01T13:31:53.661" v="16" actId="962"/>
          <ac:picMkLst>
            <pc:docMk/>
            <pc:sldMk cId="3170751229" sldId="270"/>
            <ac:picMk id="3" creationId="{46592D90-F5CE-4050-8B14-BC2C7A75F168}"/>
          </ac:picMkLst>
        </pc:picChg>
      </pc:sldChg>
      <pc:sldChg chg="addSp modSp add">
        <pc:chgData name="X Jeremy" userId="7f7dfa19bb4c4406" providerId="LiveId" clId="{C76069C2-5C1E-40AD-BAD1-E5577AEF5D3D}" dt="2020-03-01T13:32:00.932" v="19" actId="962"/>
        <pc:sldMkLst>
          <pc:docMk/>
          <pc:sldMk cId="2882959494" sldId="271"/>
        </pc:sldMkLst>
        <pc:picChg chg="add mod">
          <ac:chgData name="X Jeremy" userId="7f7dfa19bb4c4406" providerId="LiveId" clId="{C76069C2-5C1E-40AD-BAD1-E5577AEF5D3D}" dt="2020-03-01T13:32:00.932" v="19" actId="962"/>
          <ac:picMkLst>
            <pc:docMk/>
            <pc:sldMk cId="2882959494" sldId="271"/>
            <ac:picMk id="3" creationId="{73E2DADB-4B65-4665-B1AF-FB02AD52C407}"/>
          </ac:picMkLst>
        </pc:picChg>
      </pc:sldChg>
      <pc:sldChg chg="del">
        <pc:chgData name="X Jeremy" userId="7f7dfa19bb4c4406" providerId="LiveId" clId="{C76069C2-5C1E-40AD-BAD1-E5577AEF5D3D}" dt="2020-03-01T13:30:58.725" v="0" actId="47"/>
        <pc:sldMkLst>
          <pc:docMk/>
          <pc:sldMk cId="2642496940" sldId="275"/>
        </pc:sldMkLst>
      </pc:sldChg>
      <pc:sldChg chg="del">
        <pc:chgData name="X Jeremy" userId="7f7dfa19bb4c4406" providerId="LiveId" clId="{C76069C2-5C1E-40AD-BAD1-E5577AEF5D3D}" dt="2020-03-01T13:30:58.725" v="0" actId="47"/>
        <pc:sldMkLst>
          <pc:docMk/>
          <pc:sldMk cId="81942190" sldId="276"/>
        </pc:sldMkLst>
      </pc:sldChg>
      <pc:sldChg chg="del">
        <pc:chgData name="X Jeremy" userId="7f7dfa19bb4c4406" providerId="LiveId" clId="{C76069C2-5C1E-40AD-BAD1-E5577AEF5D3D}" dt="2020-03-01T13:30:58.725" v="0" actId="47"/>
        <pc:sldMkLst>
          <pc:docMk/>
          <pc:sldMk cId="3489483212" sldId="277"/>
        </pc:sldMkLst>
      </pc:sldChg>
      <pc:sldChg chg="del">
        <pc:chgData name="X Jeremy" userId="7f7dfa19bb4c4406" providerId="LiveId" clId="{C76069C2-5C1E-40AD-BAD1-E5577AEF5D3D}" dt="2020-03-01T13:30:58.725" v="0" actId="47"/>
        <pc:sldMkLst>
          <pc:docMk/>
          <pc:sldMk cId="1213282296" sldId="278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zh-CN"/>
              <a:t>Click to edit Master subtitle style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2020/3/1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2020/3/1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2020/3/1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2020/3/1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2020/3/1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2020/3/1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1628B2-F34D-4519-95A8-8600ADAE38A1}" type="datetimeFigureOut">
              <a:rPr lang="zh-CN" altLang="en-US" smtClean="0"/>
              <a:t>2020/3/1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手机屏幕的截图&#10;&#10;Description automatically generated">
            <a:extLst>
              <a:ext uri="{FF2B5EF4-FFF2-40B4-BE49-F238E27FC236}">
                <a16:creationId xmlns:a16="http://schemas.microsoft.com/office/drawing/2014/main" id="{C543EC95-8EBC-4A40-96D3-DE3900B4EC1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7885">
        <p:fade/>
      </p:transition>
    </mc:Choice>
    <mc:Fallback xmlns="">
      <p:transition spd="med" advTm="37885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图片包含 电子, 键盘, 钟表, 黑色&#10;&#10;Description automatically generated">
            <a:extLst>
              <a:ext uri="{FF2B5EF4-FFF2-40B4-BE49-F238E27FC236}">
                <a16:creationId xmlns:a16="http://schemas.microsoft.com/office/drawing/2014/main" id="{2AF22045-5AFB-413F-8A37-CC449C409A6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52037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7885">
        <p:fade/>
      </p:transition>
    </mc:Choice>
    <mc:Fallback xmlns="">
      <p:transition spd="med" advTm="37885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黑色的屏幕&#10;&#10;Description automatically generated">
            <a:extLst>
              <a:ext uri="{FF2B5EF4-FFF2-40B4-BE49-F238E27FC236}">
                <a16:creationId xmlns:a16="http://schemas.microsoft.com/office/drawing/2014/main" id="{FFBE47A1-44BE-4B01-BBF8-333D11CFC98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84574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7885">
        <p:fade/>
      </p:transition>
    </mc:Choice>
    <mc:Fallback xmlns="">
      <p:transition spd="med" advTm="37885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屏幕上有字&#10;&#10;Description automatically generated">
            <a:extLst>
              <a:ext uri="{FF2B5EF4-FFF2-40B4-BE49-F238E27FC236}">
                <a16:creationId xmlns:a16="http://schemas.microsoft.com/office/drawing/2014/main" id="{46592D90-F5CE-4050-8B14-BC2C7A75F16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07512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7885">
        <p:fade/>
      </p:transition>
    </mc:Choice>
    <mc:Fallback xmlns="">
      <p:transition spd="med" advTm="37885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屏幕上有字&#10;&#10;Description automatically generated">
            <a:extLst>
              <a:ext uri="{FF2B5EF4-FFF2-40B4-BE49-F238E27FC236}">
                <a16:creationId xmlns:a16="http://schemas.microsoft.com/office/drawing/2014/main" id="{73E2DADB-4B65-4665-B1AF-FB02AD52C40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29594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7885">
        <p:fade/>
      </p:transition>
    </mc:Choice>
    <mc:Fallback xmlns="">
      <p:transition spd="med" advTm="37885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OC_GUID" val="{20023bca-6316-4ba2-899f-3d22d6b2ed6d}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0</Words>
  <Application>Microsoft Office PowerPoint</Application>
  <PresentationFormat>Widescreen</PresentationFormat>
  <Paragraphs>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等线</vt:lpstr>
      <vt:lpstr>等线 Light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Jeremy Xie</dc:creator>
  <cp:lastModifiedBy>X Jeremy</cp:lastModifiedBy>
  <cp:revision>125</cp:revision>
  <dcterms:created xsi:type="dcterms:W3CDTF">2017-01-03T08:36:00Z</dcterms:created>
  <dcterms:modified xsi:type="dcterms:W3CDTF">2020-03-01T13:32:02Z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2052-11.1.0.8527</vt:lpwstr>
  </property>
</Properties>
</file>