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24039-E363-4464-A8D0-ABC5AD439E68}" v="9" dt="2021-01-12T15:46:45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7D024039-E363-4464-A8D0-ABC5AD439E68}"/>
    <pc:docChg chg="addSld modSld">
      <pc:chgData name="X Jeremy" userId="7f7dfa19bb4c4406" providerId="LiveId" clId="{7D024039-E363-4464-A8D0-ABC5AD439E68}" dt="2021-01-12T15:46:46.765" v="16" actId="962"/>
      <pc:docMkLst>
        <pc:docMk/>
      </pc:docMkLst>
      <pc:sldChg chg="addSp modSp mod">
        <pc:chgData name="X Jeremy" userId="7f7dfa19bb4c4406" providerId="LiveId" clId="{7D024039-E363-4464-A8D0-ABC5AD439E68}" dt="2021-01-12T15:46:22.636" v="6" actId="27614"/>
        <pc:sldMkLst>
          <pc:docMk/>
          <pc:sldMk cId="0" sldId="267"/>
        </pc:sldMkLst>
        <pc:picChg chg="add mod">
          <ac:chgData name="X Jeremy" userId="7f7dfa19bb4c4406" providerId="LiveId" clId="{7D024039-E363-4464-A8D0-ABC5AD439E68}" dt="2021-01-12T15:46:22.636" v="6" actId="27614"/>
          <ac:picMkLst>
            <pc:docMk/>
            <pc:sldMk cId="0" sldId="267"/>
            <ac:picMk id="3" creationId="{D7820856-5839-48FF-8C60-D5023EAB421C}"/>
          </ac:picMkLst>
        </pc:picChg>
      </pc:sldChg>
      <pc:sldChg chg="addSp modSp add mod">
        <pc:chgData name="X Jeremy" userId="7f7dfa19bb4c4406" providerId="LiveId" clId="{7D024039-E363-4464-A8D0-ABC5AD439E68}" dt="2021-01-12T15:46:26.638" v="8" actId="27614"/>
        <pc:sldMkLst>
          <pc:docMk/>
          <pc:sldMk cId="3819606172" sldId="268"/>
        </pc:sldMkLst>
        <pc:picChg chg="add mod">
          <ac:chgData name="X Jeremy" userId="7f7dfa19bb4c4406" providerId="LiveId" clId="{7D024039-E363-4464-A8D0-ABC5AD439E68}" dt="2021-01-12T15:46:26.638" v="8" actId="27614"/>
          <ac:picMkLst>
            <pc:docMk/>
            <pc:sldMk cId="3819606172" sldId="268"/>
            <ac:picMk id="3" creationId="{E819FC7A-CC96-45CE-80DE-316A8C08F3B1}"/>
          </ac:picMkLst>
        </pc:picChg>
      </pc:sldChg>
      <pc:sldChg chg="addSp modSp add mod">
        <pc:chgData name="X Jeremy" userId="7f7dfa19bb4c4406" providerId="LiveId" clId="{7D024039-E363-4464-A8D0-ABC5AD439E68}" dt="2021-01-12T15:46:32.974" v="11" actId="962"/>
        <pc:sldMkLst>
          <pc:docMk/>
          <pc:sldMk cId="2338860710" sldId="269"/>
        </pc:sldMkLst>
        <pc:picChg chg="add mod">
          <ac:chgData name="X Jeremy" userId="7f7dfa19bb4c4406" providerId="LiveId" clId="{7D024039-E363-4464-A8D0-ABC5AD439E68}" dt="2021-01-12T15:46:32.974" v="11" actId="962"/>
          <ac:picMkLst>
            <pc:docMk/>
            <pc:sldMk cId="2338860710" sldId="269"/>
            <ac:picMk id="3" creationId="{48BA115C-A8AC-4927-BE62-0B9CBB906FA9}"/>
          </ac:picMkLst>
        </pc:picChg>
      </pc:sldChg>
      <pc:sldChg chg="addSp modSp add mod">
        <pc:chgData name="X Jeremy" userId="7f7dfa19bb4c4406" providerId="LiveId" clId="{7D024039-E363-4464-A8D0-ABC5AD439E68}" dt="2021-01-12T15:46:41.435" v="13" actId="27614"/>
        <pc:sldMkLst>
          <pc:docMk/>
          <pc:sldMk cId="4175809546" sldId="270"/>
        </pc:sldMkLst>
        <pc:picChg chg="add mod">
          <ac:chgData name="X Jeremy" userId="7f7dfa19bb4c4406" providerId="LiveId" clId="{7D024039-E363-4464-A8D0-ABC5AD439E68}" dt="2021-01-12T15:46:41.435" v="13" actId="27614"/>
          <ac:picMkLst>
            <pc:docMk/>
            <pc:sldMk cId="4175809546" sldId="270"/>
            <ac:picMk id="3" creationId="{3D0C7A77-65B4-48C5-8C2C-D328DC6E4264}"/>
          </ac:picMkLst>
        </pc:picChg>
      </pc:sldChg>
      <pc:sldChg chg="addSp modSp add mod">
        <pc:chgData name="X Jeremy" userId="7f7dfa19bb4c4406" providerId="LiveId" clId="{7D024039-E363-4464-A8D0-ABC5AD439E68}" dt="2021-01-12T15:46:46.765" v="16" actId="962"/>
        <pc:sldMkLst>
          <pc:docMk/>
          <pc:sldMk cId="2382353166" sldId="271"/>
        </pc:sldMkLst>
        <pc:picChg chg="add mod">
          <ac:chgData name="X Jeremy" userId="7f7dfa19bb4c4406" providerId="LiveId" clId="{7D024039-E363-4464-A8D0-ABC5AD439E68}" dt="2021-01-12T15:46:46.765" v="16" actId="962"/>
          <ac:picMkLst>
            <pc:docMk/>
            <pc:sldMk cId="2382353166" sldId="271"/>
            <ac:picMk id="3" creationId="{4160229E-1FB4-45A0-9078-0A770B5F515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7820856-5839-48FF-8C60-D5023EAB4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E819FC7A-CC96-45CE-80DE-316A8C08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8BA115C-A8AC-4927-BE62-0B9CBB906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D0C7A77-65B4-48C5-8C2C-D328DC6E4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4160229E-1FB4-45A0-9078-0A770B5F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2021-01-12T15:46:59Z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