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80B00-AD31-42A4-835E-E304BF00E850}" v="4" dt="2021-01-30T03:24:33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7580B00-AD31-42A4-835E-E304BF00E850}"/>
    <pc:docChg chg="custSel modSld">
      <pc:chgData name="X Jeremy" userId="7f7dfa19bb4c4406" providerId="LiveId" clId="{C7580B00-AD31-42A4-835E-E304BF00E850}" dt="2021-01-30T03:24:33.678" v="4"/>
      <pc:docMkLst>
        <pc:docMk/>
      </pc:docMkLst>
      <pc:sldChg chg="addSp delSp modSp mod delAnim modAnim">
        <pc:chgData name="X Jeremy" userId="7f7dfa19bb4c4406" providerId="LiveId" clId="{C7580B00-AD31-42A4-835E-E304BF00E850}" dt="2021-01-30T03:24:33.678" v="4"/>
        <pc:sldMkLst>
          <pc:docMk/>
          <pc:sldMk cId="0" sldId="267"/>
        </pc:sldMkLst>
        <pc:picChg chg="add mod">
          <ac:chgData name="X Jeremy" userId="7f7dfa19bb4c4406" providerId="LiveId" clId="{C7580B00-AD31-42A4-835E-E304BF00E850}" dt="2021-01-30T03:24:29.886" v="1"/>
          <ac:picMkLst>
            <pc:docMk/>
            <pc:sldMk cId="0" sldId="267"/>
            <ac:picMk id="2" creationId="{58A56A50-D8E2-41E6-BCA5-C953C82F68AB}"/>
          </ac:picMkLst>
        </pc:picChg>
        <pc:picChg chg="del">
          <ac:chgData name="X Jeremy" userId="7f7dfa19bb4c4406" providerId="LiveId" clId="{C7580B00-AD31-42A4-835E-E304BF00E850}" dt="2021-01-30T03:24:10.568" v="0" actId="478"/>
          <ac:picMkLst>
            <pc:docMk/>
            <pc:sldMk cId="0" sldId="267"/>
            <ac:picMk id="4" creationId="{04B83AAB-A643-409E-9F26-03F269385434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698A046-BDB5-4B8C-BA9B-24B51AEB5E86}"/>
    <pc:docChg chg="custSel modSld">
      <pc:chgData name="X Jeremy" userId="7f7dfa19bb4c4406" providerId="LiveId" clId="{6698A046-BDB5-4B8C-BA9B-24B51AEB5E86}" dt="2021-01-12T15:56:36.171" v="9"/>
      <pc:docMkLst>
        <pc:docMk/>
      </pc:docMkLst>
      <pc:sldChg chg="addSp delSp modSp mod modTransition delAnim modAnim">
        <pc:chgData name="X Jeremy" userId="7f7dfa19bb4c4406" providerId="LiveId" clId="{6698A046-BDB5-4B8C-BA9B-24B51AEB5E86}" dt="2021-01-12T15:56:36.171" v="9"/>
        <pc:sldMkLst>
          <pc:docMk/>
          <pc:sldMk cId="0" sldId="267"/>
        </pc:sldMkLst>
        <pc:picChg chg="add del mod">
          <ac:chgData name="X Jeremy" userId="7f7dfa19bb4c4406" providerId="LiveId" clId="{6698A046-BDB5-4B8C-BA9B-24B51AEB5E86}" dt="2021-01-12T15:52:28.881" v="4" actId="478"/>
          <ac:picMkLst>
            <pc:docMk/>
            <pc:sldMk cId="0" sldId="267"/>
            <ac:picMk id="2" creationId="{21A0FC92-67F5-4D6D-8E27-D29AF63E4ED2}"/>
          </ac:picMkLst>
        </pc:picChg>
        <pc:picChg chg="add mod">
          <ac:chgData name="X Jeremy" userId="7f7dfa19bb4c4406" providerId="LiveId" clId="{6698A046-BDB5-4B8C-BA9B-24B51AEB5E86}" dt="2021-01-12T15:52:40.964" v="5"/>
          <ac:picMkLst>
            <pc:docMk/>
            <pc:sldMk cId="0" sldId="267"/>
            <ac:picMk id="4" creationId="{04B83AAB-A643-409E-9F26-03F269385434}"/>
          </ac:picMkLst>
        </pc:picChg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3819606172" sldId="268"/>
        </pc:sldMkLst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2338860710" sldId="269"/>
        </pc:sldMkLst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4175809546" sldId="270"/>
        </pc:sldMkLst>
      </pc:sldChg>
      <pc:sldChg chg="modTransition">
        <pc:chgData name="X Jeremy" userId="7f7dfa19bb4c4406" providerId="LiveId" clId="{6698A046-BDB5-4B8C-BA9B-24B51AEB5E86}" dt="2021-01-12T15:56:36.171" v="9"/>
        <pc:sldMkLst>
          <pc:docMk/>
          <pc:sldMk cId="2382353166" sldId="271"/>
        </pc:sldMkLst>
      </pc:sldChg>
    </pc:docChg>
  </pc:docChgLst>
  <pc:docChgLst>
    <pc:chgData name="X Jeremy" userId="7f7dfa19bb4c4406" providerId="LiveId" clId="{7D024039-E363-4464-A8D0-ABC5AD439E68}"/>
    <pc:docChg chg="addSld modSld">
      <pc:chgData name="X Jeremy" userId="7f7dfa19bb4c4406" providerId="LiveId" clId="{7D024039-E363-4464-A8D0-ABC5AD439E68}" dt="2021-01-12T15:46:46.765" v="16" actId="962"/>
      <pc:docMkLst>
        <pc:docMk/>
      </pc:docMkLst>
      <pc:sldChg chg="addSp modSp mod">
        <pc:chgData name="X Jeremy" userId="7f7dfa19bb4c4406" providerId="LiveId" clId="{7D024039-E363-4464-A8D0-ABC5AD439E68}" dt="2021-01-12T15:46:22.636" v="6" actId="27614"/>
        <pc:sldMkLst>
          <pc:docMk/>
          <pc:sldMk cId="0" sldId="267"/>
        </pc:sldMkLst>
        <pc:picChg chg="add mod">
          <ac:chgData name="X Jeremy" userId="7f7dfa19bb4c4406" providerId="LiveId" clId="{7D024039-E363-4464-A8D0-ABC5AD439E68}" dt="2021-01-12T15:46:22.636" v="6" actId="27614"/>
          <ac:picMkLst>
            <pc:docMk/>
            <pc:sldMk cId="0" sldId="267"/>
            <ac:picMk id="3" creationId="{D7820856-5839-48FF-8C60-D5023EAB421C}"/>
          </ac:picMkLst>
        </pc:picChg>
      </pc:sldChg>
      <pc:sldChg chg="addSp modSp add mod">
        <pc:chgData name="X Jeremy" userId="7f7dfa19bb4c4406" providerId="LiveId" clId="{7D024039-E363-4464-A8D0-ABC5AD439E68}" dt="2021-01-12T15:46:26.638" v="8" actId="27614"/>
        <pc:sldMkLst>
          <pc:docMk/>
          <pc:sldMk cId="3819606172" sldId="268"/>
        </pc:sldMkLst>
        <pc:picChg chg="add mod">
          <ac:chgData name="X Jeremy" userId="7f7dfa19bb4c4406" providerId="LiveId" clId="{7D024039-E363-4464-A8D0-ABC5AD439E68}" dt="2021-01-12T15:46:26.638" v="8" actId="27614"/>
          <ac:picMkLst>
            <pc:docMk/>
            <pc:sldMk cId="3819606172" sldId="268"/>
            <ac:picMk id="3" creationId="{E819FC7A-CC96-45CE-80DE-316A8C08F3B1}"/>
          </ac:picMkLst>
        </pc:picChg>
      </pc:sldChg>
      <pc:sldChg chg="addSp modSp add mod">
        <pc:chgData name="X Jeremy" userId="7f7dfa19bb4c4406" providerId="LiveId" clId="{7D024039-E363-4464-A8D0-ABC5AD439E68}" dt="2021-01-12T15:46:32.974" v="11" actId="962"/>
        <pc:sldMkLst>
          <pc:docMk/>
          <pc:sldMk cId="2338860710" sldId="269"/>
        </pc:sldMkLst>
        <pc:picChg chg="add mod">
          <ac:chgData name="X Jeremy" userId="7f7dfa19bb4c4406" providerId="LiveId" clId="{7D024039-E363-4464-A8D0-ABC5AD439E68}" dt="2021-01-12T15:46:32.974" v="11" actId="962"/>
          <ac:picMkLst>
            <pc:docMk/>
            <pc:sldMk cId="2338860710" sldId="269"/>
            <ac:picMk id="3" creationId="{48BA115C-A8AC-4927-BE62-0B9CBB906FA9}"/>
          </ac:picMkLst>
        </pc:picChg>
      </pc:sldChg>
      <pc:sldChg chg="addSp modSp add mod">
        <pc:chgData name="X Jeremy" userId="7f7dfa19bb4c4406" providerId="LiveId" clId="{7D024039-E363-4464-A8D0-ABC5AD439E68}" dt="2021-01-12T15:46:41.435" v="13" actId="27614"/>
        <pc:sldMkLst>
          <pc:docMk/>
          <pc:sldMk cId="4175809546" sldId="270"/>
        </pc:sldMkLst>
        <pc:picChg chg="add mod">
          <ac:chgData name="X Jeremy" userId="7f7dfa19bb4c4406" providerId="LiveId" clId="{7D024039-E363-4464-A8D0-ABC5AD439E68}" dt="2021-01-12T15:46:41.435" v="13" actId="27614"/>
          <ac:picMkLst>
            <pc:docMk/>
            <pc:sldMk cId="4175809546" sldId="270"/>
            <ac:picMk id="3" creationId="{3D0C7A77-65B4-48C5-8C2C-D328DC6E4264}"/>
          </ac:picMkLst>
        </pc:picChg>
      </pc:sldChg>
      <pc:sldChg chg="addSp modSp add mod">
        <pc:chgData name="X Jeremy" userId="7f7dfa19bb4c4406" providerId="LiveId" clId="{7D024039-E363-4464-A8D0-ABC5AD439E68}" dt="2021-01-12T15:46:46.765" v="16" actId="962"/>
        <pc:sldMkLst>
          <pc:docMk/>
          <pc:sldMk cId="2382353166" sldId="271"/>
        </pc:sldMkLst>
        <pc:picChg chg="add mod">
          <ac:chgData name="X Jeremy" userId="7f7dfa19bb4c4406" providerId="LiveId" clId="{7D024039-E363-4464-A8D0-ABC5AD439E68}" dt="2021-01-12T15:46:46.765" v="16" actId="962"/>
          <ac:picMkLst>
            <pc:docMk/>
            <pc:sldMk cId="2382353166" sldId="271"/>
            <ac:picMk id="3" creationId="{4160229E-1FB4-45A0-9078-0A770B5F51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7820856-5839-48FF-8C60-D5023EAB4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一切献在坛上-大米">
            <a:hlinkClick r:id="" action="ppaction://media"/>
            <a:extLst>
              <a:ext uri="{FF2B5EF4-FFF2-40B4-BE49-F238E27FC236}">
                <a16:creationId xmlns:a16="http://schemas.microsoft.com/office/drawing/2014/main" id="{58A56A50-D8E2-41E6-BCA5-C953C82F6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30">
        <p:fade/>
      </p:transition>
    </mc:Choice>
    <mc:Fallback xmlns="">
      <p:transition spd="med" advTm="4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E819FC7A-CC96-45CE-80DE-316A8C08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924">
        <p:fade/>
      </p:transition>
    </mc:Choice>
    <mc:Fallback xmlns="">
      <p:transition spd="med" advTm="4892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8BA115C-A8AC-4927-BE62-0B9CBB906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700">
        <p:fade/>
      </p:transition>
    </mc:Choice>
    <mc:Fallback xmlns="">
      <p:transition spd="med" advTm="487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D0C7A77-65B4-48C5-8C2C-D328DC6E4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246">
        <p:fade/>
      </p:transition>
    </mc:Choice>
    <mc:Fallback xmlns="">
      <p:transition spd="med" advTm="4824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160229E-1FB4-45A0-9078-0A770B5F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848">
        <p:fade/>
      </p:transition>
    </mc:Choice>
    <mc:Fallback xmlns="">
      <p:transition spd="med" advTm="5684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2021-01-30T03:24:46Z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