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0ADBFB-9E75-4DDD-A017-496D40CE5BC5}" v="55" dt="2020-02-28T02:36:23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文本&#10;&#10;Description automatically generated">
            <a:extLst>
              <a:ext uri="{FF2B5EF4-FFF2-40B4-BE49-F238E27FC236}">
                <a16:creationId xmlns:a16="http://schemas.microsoft.com/office/drawing/2014/main" id="{B52951F9-3D41-4005-9AD1-D9E015754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94E797-20D4-46D7-9A29-D94A59426B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90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6E11AD-21E1-4F64-9F10-A2FC1428C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0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B7CB9E-67EF-45D9-BEF1-7ADAFDCDB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65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D3CB47-0393-45E9-90EF-C26C9C1111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78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131</cp:revision>
  <dcterms:created xsi:type="dcterms:W3CDTF">2017-01-03T08:36:00Z</dcterms:created>
  <dcterms:modified xsi:type="dcterms:W3CDTF">2020-12-26T09:45:10Z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