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2020/12/26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2020/12/26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2020/12/26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2020/12/26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2020/12/26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2020/12/26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2020/12/26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2020/12/26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2020/12/26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2020/12/26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2020/12/26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2020/12/26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文本&#10;&#10;Description automatically generated">
            <a:extLst>
              <a:ext uri="{FF2B5EF4-FFF2-40B4-BE49-F238E27FC236}">
                <a16:creationId xmlns:a16="http://schemas.microsoft.com/office/drawing/2014/main" id="{B52951F9-3D41-4005-9AD1-D9E0157547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爱主更深-伴奏">
            <a:hlinkClick r:id="" action="ppaction://media"/>
            <a:extLst>
              <a:ext uri="{FF2B5EF4-FFF2-40B4-BE49-F238E27FC236}">
                <a16:creationId xmlns:a16="http://schemas.microsoft.com/office/drawing/2014/main" id="{F9532C61-FD9D-4B71-94E9-C9641F624D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604">
        <p:fade/>
      </p:transition>
    </mc:Choice>
    <mc:Fallback>
      <p:transition spd="med" advTm="96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94E797-20D4-46D7-9A29-D94A59426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00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5544">
        <p:fade/>
      </p:transition>
    </mc:Choice>
    <mc:Fallback>
      <p:transition spd="med" advTm="45544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6E11AD-21E1-4F64-9F10-A2FC1428C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2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4782">
        <p:fade/>
      </p:transition>
    </mc:Choice>
    <mc:Fallback>
      <p:transition spd="med" advTm="44782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B7CB9E-67EF-45D9-BEF1-7ADAFDCDB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51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6074">
        <p:fade/>
      </p:transition>
    </mc:Choice>
    <mc:Fallback>
      <p:transition spd="med" advTm="46074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D3CB47-0393-45E9-90EF-C26C9C111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84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8757">
        <p:fade/>
      </p:transition>
    </mc:Choice>
    <mc:Fallback>
      <p:transition spd="med" advTm="48757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133</cp:revision>
  <dcterms:created xsi:type="dcterms:W3CDTF">2017-01-03T08:36:00Z</dcterms:created>
  <dcterms:modified xsi:type="dcterms:W3CDTF">2020-12-26T10:03:55Z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