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文本&#10;&#10;Description automatically generated">
            <a:extLst>
              <a:ext uri="{FF2B5EF4-FFF2-40B4-BE49-F238E27FC236}">
                <a16:creationId xmlns:a16="http://schemas.microsoft.com/office/drawing/2014/main" id="{B52951F9-3D41-4005-9AD1-D9E015754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爱主更深-大米">
            <a:hlinkClick r:id="" action="ppaction://media"/>
            <a:extLst>
              <a:ext uri="{FF2B5EF4-FFF2-40B4-BE49-F238E27FC236}">
                <a16:creationId xmlns:a16="http://schemas.microsoft.com/office/drawing/2014/main" id="{8D3D1158-8138-4D3E-9173-FF1C57B0D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04">
        <p:fade/>
      </p:transition>
    </mc:Choice>
    <mc:Fallback xmlns="">
      <p:transition spd="med" advTm="9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4E797-20D4-46D7-9A29-D94A5942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544">
        <p:fade/>
      </p:transition>
    </mc:Choice>
    <mc:Fallback xmlns="">
      <p:transition spd="med" advTm="4554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11AD-21E1-4F64-9F10-A2FC1428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82">
        <p:fade/>
      </p:transition>
    </mc:Choice>
    <mc:Fallback xmlns="">
      <p:transition spd="med" advTm="447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7CB9E-67EF-45D9-BEF1-7ADAFDCD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74">
        <p:fade/>
      </p:transition>
    </mc:Choice>
    <mc:Fallback xmlns="">
      <p:transition spd="med" advTm="460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3CB47-0393-45E9-90EF-C26C9C111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57">
        <p:fade/>
      </p:transition>
    </mc:Choice>
    <mc:Fallback xmlns="">
      <p:transition spd="med" advTm="4875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134</cp:revision>
  <dcterms:created xsi:type="dcterms:W3CDTF">2017-01-03T08:36:00Z</dcterms:created>
  <dcterms:modified xsi:type="dcterms:W3CDTF">2020-12-26T10:04:34Z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