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ADBFB-9E75-4DDD-A017-496D40CE5BC5}" v="55" dt="2020-02-28T02:36:23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2020/12/26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文本&#10;&#10;Description automatically generated">
            <a:extLst>
              <a:ext uri="{FF2B5EF4-FFF2-40B4-BE49-F238E27FC236}">
                <a16:creationId xmlns:a16="http://schemas.microsoft.com/office/drawing/2014/main" id="{ACC3C6DA-FE09-4C83-AB94-B0E1E1FE1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形状, 箭头&#10;&#10;Description automatically generated">
            <a:extLst>
              <a:ext uri="{FF2B5EF4-FFF2-40B4-BE49-F238E27FC236}">
                <a16:creationId xmlns:a16="http://schemas.microsoft.com/office/drawing/2014/main" id="{18370CF1-5ECE-42CC-97E9-A5903CA48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7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形状, 箭头&#10;&#10;Description automatically generated">
            <a:extLst>
              <a:ext uri="{FF2B5EF4-FFF2-40B4-BE49-F238E27FC236}">
                <a16:creationId xmlns:a16="http://schemas.microsoft.com/office/drawing/2014/main" id="{AA7C4C43-F706-413E-8248-8CDE62F150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73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形状, 箭头&#10;&#10;Description automatically generated">
            <a:extLst>
              <a:ext uri="{FF2B5EF4-FFF2-40B4-BE49-F238E27FC236}">
                <a16:creationId xmlns:a16="http://schemas.microsoft.com/office/drawing/2014/main" id="{83DD4A41-BABD-4248-8EFA-9C2D15FA4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3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许多照片放在一起&#10;&#10;Description automatically generated">
            <a:extLst>
              <a:ext uri="{FF2B5EF4-FFF2-40B4-BE49-F238E27FC236}">
                <a16:creationId xmlns:a16="http://schemas.microsoft.com/office/drawing/2014/main" id="{1BF069A3-888C-4950-868C-61FBC43DE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许多照片放在一起&#10;&#10;Description automatically generated">
            <a:extLst>
              <a:ext uri="{FF2B5EF4-FFF2-40B4-BE49-F238E27FC236}">
                <a16:creationId xmlns:a16="http://schemas.microsoft.com/office/drawing/2014/main" id="{1898F0C6-9F8B-47C8-A2F1-36FBC4F82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9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129</cp:revision>
  <dcterms:created xsi:type="dcterms:W3CDTF">2017-01-03T08:36:00Z</dcterms:created>
  <dcterms:modified xsi:type="dcterms:W3CDTF">2020-12-26T08:42:40Z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