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ACC3C6DA-FE09-4C83-AB94-B0E1E1FE1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今要主自己-大米">
            <a:hlinkClick r:id="" action="ppaction://media"/>
            <a:extLst>
              <a:ext uri="{FF2B5EF4-FFF2-40B4-BE49-F238E27FC236}">
                <a16:creationId xmlns:a16="http://schemas.microsoft.com/office/drawing/2014/main" id="{87C371D8-0087-4174-9043-4C0B36038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14">
        <p:fade/>
      </p:transition>
    </mc:Choice>
    <mc:Fallback xmlns="">
      <p:transition spd="med" advTm="15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18370CF1-5ECE-42CC-97E9-A5903CA48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350">
        <p:fade/>
      </p:transition>
    </mc:Choice>
    <mc:Fallback xmlns="">
      <p:transition spd="med" advTm="4635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AA7C4C43-F706-413E-8248-8CDE62F1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799">
        <p:fade/>
      </p:transition>
    </mc:Choice>
    <mc:Fallback xmlns="">
      <p:transition spd="med" advTm="467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83DD4A41-BABD-4248-8EFA-9C2D15FA4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669">
        <p:fade/>
      </p:transition>
    </mc:Choice>
    <mc:Fallback xmlns="">
      <p:transition spd="med" advTm="4666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许多照片放在一起&#10;&#10;Description automatically generated">
            <a:extLst>
              <a:ext uri="{FF2B5EF4-FFF2-40B4-BE49-F238E27FC236}">
                <a16:creationId xmlns:a16="http://schemas.microsoft.com/office/drawing/2014/main" id="{1BF069A3-888C-4950-868C-61FBC43DE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989">
        <p:fade/>
      </p:transition>
    </mc:Choice>
    <mc:Fallback xmlns="">
      <p:transition spd="med" advTm="4698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许多照片放在一起&#10;&#10;Description automatically generated">
            <a:extLst>
              <a:ext uri="{FF2B5EF4-FFF2-40B4-BE49-F238E27FC236}">
                <a16:creationId xmlns:a16="http://schemas.microsoft.com/office/drawing/2014/main" id="{1898F0C6-9F8B-47C8-A2F1-36FBC4F82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753">
        <p:fade/>
      </p:transition>
    </mc:Choice>
    <mc:Fallback xmlns="">
      <p:transition spd="med" advTm="487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2020-12-26T09:05:54Z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