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75" r:id="rId3"/>
    <p:sldId id="276" r:id="rId4"/>
    <p:sldId id="277" r:id="rId5"/>
    <p:sldId id="278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E58D8-772B-471A-9006-9562FE8EA45D}" v="58" dt="2020-02-22T04:19:31.658"/>
    <p1510:client id="{9DDC48D8-6A0E-4124-82BA-DDDC8500005F}" v="5" dt="2020-02-22T04:22:58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61AE58D8-772B-471A-9006-9562FE8EA45D}"/>
    <pc:docChg chg="undo custSel addSld delSld modSld">
      <pc:chgData name="X Jeremy" userId="7f7dfa19bb4c4406" providerId="LiveId" clId="{61AE58D8-772B-471A-9006-9562FE8EA45D}" dt="2020-02-22T04:19:38.339" v="496" actId="6549"/>
      <pc:docMkLst>
        <pc:docMk/>
      </pc:docMkLst>
      <pc:sldChg chg="addSp delSp modSp">
        <pc:chgData name="X Jeremy" userId="7f7dfa19bb4c4406" providerId="LiveId" clId="{61AE58D8-772B-471A-9006-9562FE8EA45D}" dt="2020-02-22T04:05:47.194" v="65"/>
        <pc:sldMkLst>
          <pc:docMk/>
          <pc:sldMk cId="0" sldId="267"/>
        </pc:sldMkLst>
        <pc:spChg chg="mod">
          <ac:chgData name="X Jeremy" userId="7f7dfa19bb4c4406" providerId="LiveId" clId="{61AE58D8-772B-471A-9006-9562FE8EA45D}" dt="2020-02-22T04:05:25.088" v="63" actId="20577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61AE58D8-772B-471A-9006-9562FE8EA45D}" dt="2020-02-22T04:05:46.221" v="64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61AE58D8-772B-471A-9006-9562FE8EA45D}" dt="2020-02-22T04:05:47.194" v="65"/>
          <ac:picMkLst>
            <pc:docMk/>
            <pc:sldMk cId="0" sldId="267"/>
            <ac:picMk id="7" creationId="{07E0B9E5-363C-48ED-A06E-B44FD3FC2411}"/>
          </ac:picMkLst>
        </pc:picChg>
      </pc:sldChg>
      <pc:sldChg chg="addSp delSp modSp">
        <pc:chgData name="X Jeremy" userId="7f7dfa19bb4c4406" providerId="LiveId" clId="{61AE58D8-772B-471A-9006-9562FE8EA45D}" dt="2020-02-22T04:17:00.125" v="427"/>
        <pc:sldMkLst>
          <pc:docMk/>
          <pc:sldMk cId="2642496940" sldId="275"/>
        </pc:sldMkLst>
        <pc:spChg chg="mod">
          <ac:chgData name="X Jeremy" userId="7f7dfa19bb4c4406" providerId="LiveId" clId="{61AE58D8-772B-471A-9006-9562FE8EA45D}" dt="2020-02-22T04:16:25.932" v="42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61AE58D8-772B-471A-9006-9562FE8EA45D}" dt="2020-02-22T04:17:00.125" v="427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61AE58D8-772B-471A-9006-9562FE8EA45D}" dt="2020-02-22T04:06:59.519" v="86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61AE58D8-772B-471A-9006-9562FE8EA45D}" dt="2020-02-22T04:06:28.434" v="83" actId="20577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61AE58D8-772B-471A-9006-9562FE8EA45D}" dt="2020-02-22T04:13:14.655" v="294" actId="1035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61AE58D8-772B-471A-9006-9562FE8EA45D}" dt="2020-02-22T04:06:23.460" v="81" actId="2057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61AE58D8-772B-471A-9006-9562FE8EA45D}" dt="2020-02-22T04:07:19.663" v="92" actId="478"/>
          <ac:spMkLst>
            <pc:docMk/>
            <pc:sldMk cId="2642496940" sldId="275"/>
            <ac:spMk id="19" creationId="{307EEE2C-4CED-4CAF-A25A-FFCFD70A1205}"/>
          </ac:spMkLst>
        </pc:spChg>
        <pc:spChg chg="del">
          <ac:chgData name="X Jeremy" userId="7f7dfa19bb4c4406" providerId="LiveId" clId="{61AE58D8-772B-471A-9006-9562FE8EA45D}" dt="2020-02-22T04:07:03.048" v="87" actId="478"/>
          <ac:spMkLst>
            <pc:docMk/>
            <pc:sldMk cId="2642496940" sldId="275"/>
            <ac:spMk id="20" creationId="{72025824-DC74-44E3-9A01-1173B2213AA1}"/>
          </ac:spMkLst>
        </pc:spChg>
        <pc:spChg chg="del">
          <ac:chgData name="X Jeremy" userId="7f7dfa19bb4c4406" providerId="LiveId" clId="{61AE58D8-772B-471A-9006-9562FE8EA45D}" dt="2020-02-22T04:10:46.527" v="120" actId="478"/>
          <ac:spMkLst>
            <pc:docMk/>
            <pc:sldMk cId="2642496940" sldId="275"/>
            <ac:spMk id="21" creationId="{D71BBF71-3B78-449D-AB4A-65008EA94A12}"/>
          </ac:spMkLst>
        </pc:spChg>
        <pc:picChg chg="del">
          <ac:chgData name="X Jeremy" userId="7f7dfa19bb4c4406" providerId="LiveId" clId="{61AE58D8-772B-471A-9006-9562FE8EA45D}" dt="2020-02-22T04:05:53.322" v="66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61AE58D8-772B-471A-9006-9562FE8EA45D}" dt="2020-02-22T04:05:53.798" v="67"/>
          <ac:picMkLst>
            <pc:docMk/>
            <pc:sldMk cId="2642496940" sldId="275"/>
            <ac:picMk id="13" creationId="{E94E8116-F27A-4050-A7F9-38EACFA43ABE}"/>
          </ac:picMkLst>
        </pc:picChg>
      </pc:sldChg>
      <pc:sldChg chg="modSp add">
        <pc:chgData name="X Jeremy" userId="7f7dfa19bb4c4406" providerId="LiveId" clId="{61AE58D8-772B-471A-9006-9562FE8EA45D}" dt="2020-02-22T04:17:44.543" v="449" actId="6549"/>
        <pc:sldMkLst>
          <pc:docMk/>
          <pc:sldMk cId="3288390580" sldId="276"/>
        </pc:sldMkLst>
        <pc:spChg chg="mod">
          <ac:chgData name="X Jeremy" userId="7f7dfa19bb4c4406" providerId="LiveId" clId="{61AE58D8-772B-471A-9006-9562FE8EA45D}" dt="2020-02-22T04:16:20.431" v="403"/>
          <ac:spMkLst>
            <pc:docMk/>
            <pc:sldMk cId="3288390580" sldId="276"/>
            <ac:spMk id="2" creationId="{00000000-0000-0000-0000-000000000000}"/>
          </ac:spMkLst>
        </pc:spChg>
        <pc:spChg chg="mod">
          <ac:chgData name="X Jeremy" userId="7f7dfa19bb4c4406" providerId="LiveId" clId="{61AE58D8-772B-471A-9006-9562FE8EA45D}" dt="2020-02-22T04:17:44.543" v="449" actId="6549"/>
          <ac:spMkLst>
            <pc:docMk/>
            <pc:sldMk cId="3288390580" sldId="276"/>
            <ac:spMk id="3" creationId="{00000000-0000-0000-0000-000000000000}"/>
          </ac:spMkLst>
        </pc:spChg>
        <pc:spChg chg="mod">
          <ac:chgData name="X Jeremy" userId="7f7dfa19bb4c4406" providerId="LiveId" clId="{61AE58D8-772B-471A-9006-9562FE8EA45D}" dt="2020-02-22T04:16:11.540" v="373" actId="20577"/>
          <ac:spMkLst>
            <pc:docMk/>
            <pc:sldMk cId="3288390580" sldId="276"/>
            <ac:spMk id="5" creationId="{00000000-0000-0000-0000-000000000000}"/>
          </ac:spMkLst>
        </pc:spChg>
        <pc:spChg chg="mod">
          <ac:chgData name="X Jeremy" userId="7f7dfa19bb4c4406" providerId="LiveId" clId="{61AE58D8-772B-471A-9006-9562FE8EA45D}" dt="2020-02-22T04:16:14.172" v="375" actId="20577"/>
          <ac:spMkLst>
            <pc:docMk/>
            <pc:sldMk cId="3288390580" sldId="276"/>
            <ac:spMk id="9" creationId="{A2FA783B-3A06-46C6-B929-51B2E2064045}"/>
          </ac:spMkLst>
        </pc:spChg>
      </pc:sldChg>
      <pc:sldChg chg="addSp delSp del">
        <pc:chgData name="X Jeremy" userId="7f7dfa19bb4c4406" providerId="LiveId" clId="{61AE58D8-772B-471A-9006-9562FE8EA45D}" dt="2020-02-22T04:06:31.978" v="84" actId="47"/>
        <pc:sldMkLst>
          <pc:docMk/>
          <pc:sldMk cId="3341449758" sldId="276"/>
        </pc:sldMkLst>
        <pc:picChg chg="del">
          <ac:chgData name="X Jeremy" userId="7f7dfa19bb4c4406" providerId="LiveId" clId="{61AE58D8-772B-471A-9006-9562FE8EA45D}" dt="2020-02-22T04:05:56.680" v="68" actId="478"/>
          <ac:picMkLst>
            <pc:docMk/>
            <pc:sldMk cId="3341449758" sldId="276"/>
            <ac:picMk id="8" creationId="{FDC98D12-F491-4EA8-A982-A3A19540894C}"/>
          </ac:picMkLst>
        </pc:picChg>
        <pc:picChg chg="add">
          <ac:chgData name="X Jeremy" userId="7f7dfa19bb4c4406" providerId="LiveId" clId="{61AE58D8-772B-471A-9006-9562FE8EA45D}" dt="2020-02-22T04:05:57.080" v="69"/>
          <ac:picMkLst>
            <pc:docMk/>
            <pc:sldMk cId="3341449758" sldId="276"/>
            <ac:picMk id="13" creationId="{BA3C19D1-BAA9-4E2A-B552-8105AF5E66A4}"/>
          </ac:picMkLst>
        </pc:picChg>
      </pc:sldChg>
      <pc:sldChg chg="addSp delSp del">
        <pc:chgData name="X Jeremy" userId="7f7dfa19bb4c4406" providerId="LiveId" clId="{61AE58D8-772B-471A-9006-9562FE8EA45D}" dt="2020-02-22T04:06:31.978" v="84" actId="47"/>
        <pc:sldMkLst>
          <pc:docMk/>
          <pc:sldMk cId="3845568611" sldId="277"/>
        </pc:sldMkLst>
        <pc:picChg chg="del">
          <ac:chgData name="X Jeremy" userId="7f7dfa19bb4c4406" providerId="LiveId" clId="{61AE58D8-772B-471A-9006-9562FE8EA45D}" dt="2020-02-22T04:05:59.943" v="70" actId="478"/>
          <ac:picMkLst>
            <pc:docMk/>
            <pc:sldMk cId="3845568611" sldId="277"/>
            <ac:picMk id="8" creationId="{FDC98D12-F491-4EA8-A982-A3A19540894C}"/>
          </ac:picMkLst>
        </pc:picChg>
        <pc:picChg chg="add">
          <ac:chgData name="X Jeremy" userId="7f7dfa19bb4c4406" providerId="LiveId" clId="{61AE58D8-772B-471A-9006-9562FE8EA45D}" dt="2020-02-22T04:06:00.447" v="71"/>
          <ac:picMkLst>
            <pc:docMk/>
            <pc:sldMk cId="3845568611" sldId="277"/>
            <ac:picMk id="13" creationId="{0AD7FFFD-6999-4B44-BC5D-2D63BEBE4325}"/>
          </ac:picMkLst>
        </pc:picChg>
      </pc:sldChg>
      <pc:sldChg chg="modSp add">
        <pc:chgData name="X Jeremy" userId="7f7dfa19bb4c4406" providerId="LiveId" clId="{61AE58D8-772B-471A-9006-9562FE8EA45D}" dt="2020-02-22T04:18:41.762" v="475" actId="6549"/>
        <pc:sldMkLst>
          <pc:docMk/>
          <pc:sldMk cId="3980707499" sldId="277"/>
        </pc:sldMkLst>
        <pc:spChg chg="mod">
          <ac:chgData name="X Jeremy" userId="7f7dfa19bb4c4406" providerId="LiveId" clId="{61AE58D8-772B-471A-9006-9562FE8EA45D}" dt="2020-02-22T04:18:41.762" v="475" actId="6549"/>
          <ac:spMkLst>
            <pc:docMk/>
            <pc:sldMk cId="3980707499" sldId="277"/>
            <ac:spMk id="3" creationId="{00000000-0000-0000-0000-000000000000}"/>
          </ac:spMkLst>
        </pc:spChg>
        <pc:spChg chg="mod">
          <ac:chgData name="X Jeremy" userId="7f7dfa19bb4c4406" providerId="LiveId" clId="{61AE58D8-772B-471A-9006-9562FE8EA45D}" dt="2020-02-22T04:17:53.688" v="452" actId="20577"/>
          <ac:spMkLst>
            <pc:docMk/>
            <pc:sldMk cId="3980707499" sldId="277"/>
            <ac:spMk id="5" creationId="{00000000-0000-0000-0000-000000000000}"/>
          </ac:spMkLst>
        </pc:spChg>
        <pc:spChg chg="mod">
          <ac:chgData name="X Jeremy" userId="7f7dfa19bb4c4406" providerId="LiveId" clId="{61AE58D8-772B-471A-9006-9562FE8EA45D}" dt="2020-02-22T04:17:56.677" v="456" actId="20577"/>
          <ac:spMkLst>
            <pc:docMk/>
            <pc:sldMk cId="3980707499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61AE58D8-772B-471A-9006-9562FE8EA45D}" dt="2020-02-22T04:19:38.339" v="496" actId="6549"/>
        <pc:sldMkLst>
          <pc:docMk/>
          <pc:sldMk cId="639445131" sldId="278"/>
        </pc:sldMkLst>
        <pc:spChg chg="mod">
          <ac:chgData name="X Jeremy" userId="7f7dfa19bb4c4406" providerId="LiveId" clId="{61AE58D8-772B-471A-9006-9562FE8EA45D}" dt="2020-02-22T04:19:38.339" v="496" actId="6549"/>
          <ac:spMkLst>
            <pc:docMk/>
            <pc:sldMk cId="639445131" sldId="278"/>
            <ac:spMk id="3" creationId="{00000000-0000-0000-0000-000000000000}"/>
          </ac:spMkLst>
        </pc:spChg>
        <pc:spChg chg="mod">
          <ac:chgData name="X Jeremy" userId="7f7dfa19bb4c4406" providerId="LiveId" clId="{61AE58D8-772B-471A-9006-9562FE8EA45D}" dt="2020-02-22T04:18:51.902" v="478" actId="20577"/>
          <ac:spMkLst>
            <pc:docMk/>
            <pc:sldMk cId="639445131" sldId="278"/>
            <ac:spMk id="5" creationId="{00000000-0000-0000-0000-000000000000}"/>
          </ac:spMkLst>
        </pc:spChg>
        <pc:spChg chg="mod">
          <ac:chgData name="X Jeremy" userId="7f7dfa19bb4c4406" providerId="LiveId" clId="{61AE58D8-772B-471A-9006-9562FE8EA45D}" dt="2020-02-22T04:18:54.528" v="480" actId="20577"/>
          <ac:spMkLst>
            <pc:docMk/>
            <pc:sldMk cId="639445131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2F93E526-8E7F-4E81-89E3-4D25F3D42EDF}"/>
    <pc:docChg chg="undo custSel addSld delSld modSld">
      <pc:chgData name="X Jeremy" userId="7f7dfa19bb4c4406" providerId="LiveId" clId="{2F93E526-8E7F-4E81-89E3-4D25F3D42EDF}" dt="2020-02-18T19:40:03.307" v="821" actId="6549"/>
      <pc:docMkLst>
        <pc:docMk/>
      </pc:docMkLst>
      <pc:sldChg chg="modSp">
        <pc:chgData name="X Jeremy" userId="7f7dfa19bb4c4406" providerId="LiveId" clId="{2F93E526-8E7F-4E81-89E3-4D25F3D42EDF}" dt="2020-02-18T19:17:58.595" v="61" actId="20577"/>
        <pc:sldMkLst>
          <pc:docMk/>
          <pc:sldMk cId="0" sldId="267"/>
        </pc:sldMkLst>
        <pc:spChg chg="mod">
          <ac:chgData name="X Jeremy" userId="7f7dfa19bb4c4406" providerId="LiveId" clId="{2F93E526-8E7F-4E81-89E3-4D25F3D42EDF}" dt="2020-02-18T19:17:58.595" v="61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">
        <pc:chgData name="X Jeremy" userId="7f7dfa19bb4c4406" providerId="LiveId" clId="{2F93E526-8E7F-4E81-89E3-4D25F3D42EDF}" dt="2020-02-18T19:37:03.874" v="753" actId="1038"/>
        <pc:sldMkLst>
          <pc:docMk/>
          <pc:sldMk cId="2642496940" sldId="275"/>
        </pc:sldMkLst>
        <pc:spChg chg="mod">
          <ac:chgData name="X Jeremy" userId="7f7dfa19bb4c4406" providerId="LiveId" clId="{2F93E526-8E7F-4E81-89E3-4D25F3D42EDF}" dt="2020-02-18T19:21:18.841" v="209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2F93E526-8E7F-4E81-89E3-4D25F3D42EDF}" dt="2020-02-18T19:36:50.169" v="706" actId="6549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2F93E526-8E7F-4E81-89E3-4D25F3D42EDF}" dt="2020-02-18T19:24:37.985" v="287" actId="1035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2F93E526-8E7F-4E81-89E3-4D25F3D42EDF}" dt="2020-02-18T19:21:52.670" v="222" actId="20577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2F93E526-8E7F-4E81-89E3-4D25F3D42EDF}" dt="2020-02-18T19:37:03.874" v="753" actId="1038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2F93E526-8E7F-4E81-89E3-4D25F3D42EDF}" dt="2020-02-18T19:28:53.045" v="365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2F93E526-8E7F-4E81-89E3-4D25F3D42EDF}" dt="2020-02-18T19:34:33.661" v="592" actId="478"/>
          <ac:spMkLst>
            <pc:docMk/>
            <pc:sldMk cId="2642496940" sldId="275"/>
            <ac:spMk id="12" creationId="{8AC77AC6-C112-4CDF-A053-76E3A5D6AB20}"/>
          </ac:spMkLst>
        </pc:spChg>
        <pc:spChg chg="add del">
          <ac:chgData name="X Jeremy" userId="7f7dfa19bb4c4406" providerId="LiveId" clId="{2F93E526-8E7F-4E81-89E3-4D25F3D42EDF}" dt="2020-02-18T19:35:52.551" v="609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2F93E526-8E7F-4E81-89E3-4D25F3D42EDF}" dt="2020-02-18T19:33:58.218" v="58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2F93E526-8E7F-4E81-89E3-4D25F3D42EDF}" dt="2020-02-18T19:21:47.726" v="220" actId="20577"/>
          <ac:spMkLst>
            <pc:docMk/>
            <pc:sldMk cId="2642496940" sldId="275"/>
            <ac:spMk id="15" creationId="{00000000-0000-0000-0000-000000000000}"/>
          </ac:spMkLst>
        </pc:spChg>
        <pc:spChg chg="add del">
          <ac:chgData name="X Jeremy" userId="7f7dfa19bb4c4406" providerId="LiveId" clId="{2F93E526-8E7F-4E81-89E3-4D25F3D42EDF}" dt="2020-02-18T19:35:52.551" v="609" actId="478"/>
          <ac:spMkLst>
            <pc:docMk/>
            <pc:sldMk cId="2642496940" sldId="275"/>
            <ac:spMk id="16" creationId="{8C752700-13EF-493D-80A3-C48B4C2A3424}"/>
          </ac:spMkLst>
        </pc:spChg>
        <pc:spChg chg="del">
          <ac:chgData name="X Jeremy" userId="7f7dfa19bb4c4406" providerId="LiveId" clId="{2F93E526-8E7F-4E81-89E3-4D25F3D42EDF}" dt="2020-02-18T19:33:32.202" v="571" actId="478"/>
          <ac:spMkLst>
            <pc:docMk/>
            <pc:sldMk cId="2642496940" sldId="275"/>
            <ac:spMk id="17" creationId="{DE6E421D-ADAC-4AEF-A4DD-C309F25CE2E4}"/>
          </ac:spMkLst>
        </pc:spChg>
        <pc:spChg chg="add del">
          <ac:chgData name="X Jeremy" userId="7f7dfa19bb4c4406" providerId="LiveId" clId="{2F93E526-8E7F-4E81-89E3-4D25F3D42EDF}" dt="2020-02-18T19:35:52.551" v="609" actId="478"/>
          <ac:spMkLst>
            <pc:docMk/>
            <pc:sldMk cId="2642496940" sldId="275"/>
            <ac:spMk id="18" creationId="{BFE3AFE7-8038-4D11-B943-242C9C5BEAB0}"/>
          </ac:spMkLst>
        </pc:spChg>
        <pc:spChg chg="add mod">
          <ac:chgData name="X Jeremy" userId="7f7dfa19bb4c4406" providerId="LiveId" clId="{2F93E526-8E7F-4E81-89E3-4D25F3D42EDF}" dt="2020-02-18T19:29:09.789" v="401" actId="1035"/>
          <ac:spMkLst>
            <pc:docMk/>
            <pc:sldMk cId="2642496940" sldId="275"/>
            <ac:spMk id="19" creationId="{307EEE2C-4CED-4CAF-A25A-FFCFD70A1205}"/>
          </ac:spMkLst>
        </pc:spChg>
        <pc:spChg chg="add mod">
          <ac:chgData name="X Jeremy" userId="7f7dfa19bb4c4406" providerId="LiveId" clId="{2F93E526-8E7F-4E81-89E3-4D25F3D42EDF}" dt="2020-02-18T19:30:20.814" v="496" actId="1037"/>
          <ac:spMkLst>
            <pc:docMk/>
            <pc:sldMk cId="2642496940" sldId="275"/>
            <ac:spMk id="20" creationId="{72025824-DC74-44E3-9A01-1173B2213AA1}"/>
          </ac:spMkLst>
        </pc:spChg>
        <pc:spChg chg="add mod">
          <ac:chgData name="X Jeremy" userId="7f7dfa19bb4c4406" providerId="LiveId" clId="{2F93E526-8E7F-4E81-89E3-4D25F3D42EDF}" dt="2020-02-18T19:30:22.499" v="497" actId="1037"/>
          <ac:spMkLst>
            <pc:docMk/>
            <pc:sldMk cId="2642496940" sldId="275"/>
            <ac:spMk id="21" creationId="{D71BBF71-3B78-449D-AB4A-65008EA94A12}"/>
          </ac:spMkLst>
        </pc:spChg>
      </pc:sldChg>
      <pc:sldChg chg="del">
        <pc:chgData name="X Jeremy" userId="7f7dfa19bb4c4406" providerId="LiveId" clId="{2F93E526-8E7F-4E81-89E3-4D25F3D42EDF}" dt="2020-02-18T19:21:56.244" v="223" actId="47"/>
        <pc:sldMkLst>
          <pc:docMk/>
          <pc:sldMk cId="3034677651" sldId="276"/>
        </pc:sldMkLst>
      </pc:sldChg>
      <pc:sldChg chg="modSp add">
        <pc:chgData name="X Jeremy" userId="7f7dfa19bb4c4406" providerId="LiveId" clId="{2F93E526-8E7F-4E81-89E3-4D25F3D42EDF}" dt="2020-02-18T19:38:45.006" v="793"/>
        <pc:sldMkLst>
          <pc:docMk/>
          <pc:sldMk cId="3341449758" sldId="276"/>
        </pc:sldMkLst>
        <pc:spChg chg="mod">
          <ac:chgData name="X Jeremy" userId="7f7dfa19bb4c4406" providerId="LiveId" clId="{2F93E526-8E7F-4E81-89E3-4D25F3D42EDF}" dt="2020-02-18T19:38:45.006" v="793"/>
          <ac:spMkLst>
            <pc:docMk/>
            <pc:sldMk cId="3341449758" sldId="276"/>
            <ac:spMk id="3" creationId="{00000000-0000-0000-0000-000000000000}"/>
          </ac:spMkLst>
        </pc:spChg>
        <pc:spChg chg="mod">
          <ac:chgData name="X Jeremy" userId="7f7dfa19bb4c4406" providerId="LiveId" clId="{2F93E526-8E7F-4E81-89E3-4D25F3D42EDF}" dt="2020-02-18T19:37:24.986" v="758" actId="20577"/>
          <ac:spMkLst>
            <pc:docMk/>
            <pc:sldMk cId="3341449758" sldId="276"/>
            <ac:spMk id="5" creationId="{00000000-0000-0000-0000-000000000000}"/>
          </ac:spMkLst>
        </pc:spChg>
        <pc:spChg chg="mod">
          <ac:chgData name="X Jeremy" userId="7f7dfa19bb4c4406" providerId="LiveId" clId="{2F93E526-8E7F-4E81-89E3-4D25F3D42EDF}" dt="2020-02-18T19:37:22.162" v="756" actId="20577"/>
          <ac:spMkLst>
            <pc:docMk/>
            <pc:sldMk cId="3341449758" sldId="276"/>
            <ac:spMk id="9" creationId="{A2FA783B-3A06-46C6-B929-51B2E2064045}"/>
          </ac:spMkLst>
        </pc:spChg>
      </pc:sldChg>
      <pc:sldChg chg="del">
        <pc:chgData name="X Jeremy" userId="7f7dfa19bb4c4406" providerId="LiveId" clId="{2F93E526-8E7F-4E81-89E3-4D25F3D42EDF}" dt="2020-02-18T19:21:56.244" v="223" actId="47"/>
        <pc:sldMkLst>
          <pc:docMk/>
          <pc:sldMk cId="7195249" sldId="277"/>
        </pc:sldMkLst>
      </pc:sldChg>
      <pc:sldChg chg="modSp add">
        <pc:chgData name="X Jeremy" userId="7f7dfa19bb4c4406" providerId="LiveId" clId="{2F93E526-8E7F-4E81-89E3-4D25F3D42EDF}" dt="2020-02-18T19:40:03.307" v="821" actId="6549"/>
        <pc:sldMkLst>
          <pc:docMk/>
          <pc:sldMk cId="3845568611" sldId="277"/>
        </pc:sldMkLst>
        <pc:spChg chg="mod">
          <ac:chgData name="X Jeremy" userId="7f7dfa19bb4c4406" providerId="LiveId" clId="{2F93E526-8E7F-4E81-89E3-4D25F3D42EDF}" dt="2020-02-18T19:40:03.307" v="821" actId="6549"/>
          <ac:spMkLst>
            <pc:docMk/>
            <pc:sldMk cId="3845568611" sldId="277"/>
            <ac:spMk id="3" creationId="{00000000-0000-0000-0000-000000000000}"/>
          </ac:spMkLst>
        </pc:spChg>
        <pc:spChg chg="mod">
          <ac:chgData name="X Jeremy" userId="7f7dfa19bb4c4406" providerId="LiveId" clId="{2F93E526-8E7F-4E81-89E3-4D25F3D42EDF}" dt="2020-02-18T19:39:08.606" v="800"/>
          <ac:spMkLst>
            <pc:docMk/>
            <pc:sldMk cId="3845568611" sldId="277"/>
            <ac:spMk id="5" creationId="{00000000-0000-0000-0000-000000000000}"/>
          </ac:spMkLst>
        </pc:spChg>
        <pc:spChg chg="mod">
          <ac:chgData name="X Jeremy" userId="7f7dfa19bb4c4406" providerId="LiveId" clId="{2F93E526-8E7F-4E81-89E3-4D25F3D42EDF}" dt="2020-02-18T19:39:05.395" v="797"/>
          <ac:spMkLst>
            <pc:docMk/>
            <pc:sldMk cId="3845568611" sldId="277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9DDC48D8-6A0E-4124-82BA-DDDC8500005F}"/>
    <pc:docChg chg="custSel modSld">
      <pc:chgData name="X Jeremy" userId="7f7dfa19bb4c4406" providerId="LiveId" clId="{9DDC48D8-6A0E-4124-82BA-DDDC8500005F}" dt="2020-02-22T04:23:00.805" v="23" actId="962"/>
      <pc:docMkLst>
        <pc:docMk/>
      </pc:docMkLst>
      <pc:sldChg chg="addSp delSp modSp">
        <pc:chgData name="X Jeremy" userId="7f7dfa19bb4c4406" providerId="LiveId" clId="{9DDC48D8-6A0E-4124-82BA-DDDC8500005F}" dt="2020-02-22T04:22:22.623" v="11" actId="27614"/>
        <pc:sldMkLst>
          <pc:docMk/>
          <pc:sldMk cId="0" sldId="267"/>
        </pc:sldMkLst>
        <pc:spChg chg="del">
          <ac:chgData name="X Jeremy" userId="7f7dfa19bb4c4406" providerId="LiveId" clId="{9DDC48D8-6A0E-4124-82BA-DDDC8500005F}" dt="2020-02-22T04:21:33.594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9DDC48D8-6A0E-4124-82BA-DDDC8500005F}" dt="2020-02-22T04:21:36.053" v="1" actId="478"/>
          <ac:spMkLst>
            <pc:docMk/>
            <pc:sldMk cId="0" sldId="267"/>
            <ac:spMk id="4" creationId="{D537D34A-8B65-48ED-86F9-D808F05A595F}"/>
          </ac:spMkLst>
        </pc:spChg>
        <pc:spChg chg="del">
          <ac:chgData name="X Jeremy" userId="7f7dfa19bb4c4406" providerId="LiveId" clId="{9DDC48D8-6A0E-4124-82BA-DDDC8500005F}" dt="2020-02-22T04:21:33.594" v="0" actId="478"/>
          <ac:spMkLst>
            <pc:docMk/>
            <pc:sldMk cId="0" sldId="267"/>
            <ac:spMk id="5" creationId="{00000000-0000-0000-0000-000000000000}"/>
          </ac:spMkLst>
        </pc:spChg>
        <pc:picChg chg="del">
          <ac:chgData name="X Jeremy" userId="7f7dfa19bb4c4406" providerId="LiveId" clId="{9DDC48D8-6A0E-4124-82BA-DDDC8500005F}" dt="2020-02-22T04:21:33.594" v="0" actId="478"/>
          <ac:picMkLst>
            <pc:docMk/>
            <pc:sldMk cId="0" sldId="267"/>
            <ac:picMk id="7" creationId="{07E0B9E5-363C-48ED-A06E-B44FD3FC2411}"/>
          </ac:picMkLst>
        </pc:picChg>
        <pc:picChg chg="add mod">
          <ac:chgData name="X Jeremy" userId="7f7dfa19bb4c4406" providerId="LiveId" clId="{9DDC48D8-6A0E-4124-82BA-DDDC8500005F}" dt="2020-02-22T04:22:22.623" v="11" actId="27614"/>
          <ac:picMkLst>
            <pc:docMk/>
            <pc:sldMk cId="0" sldId="267"/>
            <ac:picMk id="8" creationId="{690A3CD9-ABBF-44BA-9FAC-DEE4FDBCCE2F}"/>
          </ac:picMkLst>
        </pc:picChg>
      </pc:sldChg>
      <pc:sldChg chg="addSp delSp modSp">
        <pc:chgData name="X Jeremy" userId="7f7dfa19bb4c4406" providerId="LiveId" clId="{9DDC48D8-6A0E-4124-82BA-DDDC8500005F}" dt="2020-02-22T04:22:30.169" v="14" actId="962"/>
        <pc:sldMkLst>
          <pc:docMk/>
          <pc:sldMk cId="2642496940" sldId="275"/>
        </pc:sldMkLst>
        <pc:spChg chg="del">
          <ac:chgData name="X Jeremy" userId="7f7dfa19bb4c4406" providerId="LiveId" clId="{9DDC48D8-6A0E-4124-82BA-DDDC8500005F}" dt="2020-02-22T04:21:38.833" v="2" actId="478"/>
          <ac:spMkLst>
            <pc:docMk/>
            <pc:sldMk cId="2642496940" sldId="275"/>
            <ac:spMk id="2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38.833" v="2" actId="47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38.833" v="2" actId="478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9DDC48D8-6A0E-4124-82BA-DDDC8500005F}" dt="2020-02-22T04:21:40.411" v="3" actId="478"/>
          <ac:spMkLst>
            <pc:docMk/>
            <pc:sldMk cId="2642496940" sldId="275"/>
            <ac:spMk id="6" creationId="{A8B44901-0DF9-4503-B77D-D1D6AF0689D0}"/>
          </ac:spMkLst>
        </pc:spChg>
        <pc:spChg chg="add del mod">
          <ac:chgData name="X Jeremy" userId="7f7dfa19bb4c4406" providerId="LiveId" clId="{9DDC48D8-6A0E-4124-82BA-DDDC8500005F}" dt="2020-02-22T04:21:40.411" v="3" actId="478"/>
          <ac:spMkLst>
            <pc:docMk/>
            <pc:sldMk cId="2642496940" sldId="275"/>
            <ac:spMk id="8" creationId="{A45DC185-19A4-4FA3-A892-F2BE21867277}"/>
          </ac:spMkLst>
        </pc:spChg>
        <pc:spChg chg="del">
          <ac:chgData name="X Jeremy" userId="7f7dfa19bb4c4406" providerId="LiveId" clId="{9DDC48D8-6A0E-4124-82BA-DDDC8500005F}" dt="2020-02-22T04:21:38.833" v="2" actId="478"/>
          <ac:spMkLst>
            <pc:docMk/>
            <pc:sldMk cId="2642496940" sldId="275"/>
            <ac:spMk id="9" creationId="{A2FA783B-3A06-46C6-B929-51B2E2064045}"/>
          </ac:spMkLst>
        </pc:spChg>
        <pc:spChg chg="del">
          <ac:chgData name="X Jeremy" userId="7f7dfa19bb4c4406" providerId="LiveId" clId="{9DDC48D8-6A0E-4124-82BA-DDDC8500005F}" dt="2020-02-22T04:21:38.833" v="2" actId="478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9DDC48D8-6A0E-4124-82BA-DDDC8500005F}" dt="2020-02-22T04:21:38.833" v="2" actId="478"/>
          <ac:spMkLst>
            <pc:docMk/>
            <pc:sldMk cId="2642496940" sldId="275"/>
            <ac:spMk id="15" creationId="{00000000-0000-0000-0000-000000000000}"/>
          </ac:spMkLst>
        </pc:spChg>
        <pc:picChg chg="add mod">
          <ac:chgData name="X Jeremy" userId="7f7dfa19bb4c4406" providerId="LiveId" clId="{9DDC48D8-6A0E-4124-82BA-DDDC8500005F}" dt="2020-02-22T04:22:30.169" v="14" actId="962"/>
          <ac:picMkLst>
            <pc:docMk/>
            <pc:sldMk cId="2642496940" sldId="275"/>
            <ac:picMk id="12" creationId="{1B4D6DBC-7009-40A1-9FEB-D3F81A674C0D}"/>
          </ac:picMkLst>
        </pc:picChg>
        <pc:picChg chg="del">
          <ac:chgData name="X Jeremy" userId="7f7dfa19bb4c4406" providerId="LiveId" clId="{9DDC48D8-6A0E-4124-82BA-DDDC8500005F}" dt="2020-02-22T04:21:38.833" v="2" actId="478"/>
          <ac:picMkLst>
            <pc:docMk/>
            <pc:sldMk cId="2642496940" sldId="275"/>
            <ac:picMk id="13" creationId="{E94E8116-F27A-4050-A7F9-38EACFA43ABE}"/>
          </ac:picMkLst>
        </pc:picChg>
      </pc:sldChg>
      <pc:sldChg chg="addSp delSp modSp">
        <pc:chgData name="X Jeremy" userId="7f7dfa19bb4c4406" providerId="LiveId" clId="{9DDC48D8-6A0E-4124-82BA-DDDC8500005F}" dt="2020-02-22T04:22:38.884" v="17" actId="962"/>
        <pc:sldMkLst>
          <pc:docMk/>
          <pc:sldMk cId="3288390580" sldId="276"/>
        </pc:sldMkLst>
        <pc:spChg chg="del">
          <ac:chgData name="X Jeremy" userId="7f7dfa19bb4c4406" providerId="LiveId" clId="{9DDC48D8-6A0E-4124-82BA-DDDC8500005F}" dt="2020-02-22T04:21:45.004" v="4" actId="478"/>
          <ac:spMkLst>
            <pc:docMk/>
            <pc:sldMk cId="3288390580" sldId="276"/>
            <ac:spMk id="2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45.004" v="4" actId="478"/>
          <ac:spMkLst>
            <pc:docMk/>
            <pc:sldMk cId="3288390580" sldId="276"/>
            <ac:spMk id="3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45.004" v="4" actId="478"/>
          <ac:spMkLst>
            <pc:docMk/>
            <pc:sldMk cId="3288390580" sldId="276"/>
            <ac:spMk id="5" creationId="{00000000-0000-0000-0000-000000000000}"/>
          </ac:spMkLst>
        </pc:spChg>
        <pc:spChg chg="add del mod">
          <ac:chgData name="X Jeremy" userId="7f7dfa19bb4c4406" providerId="LiveId" clId="{9DDC48D8-6A0E-4124-82BA-DDDC8500005F}" dt="2020-02-22T04:21:46.887" v="5" actId="478"/>
          <ac:spMkLst>
            <pc:docMk/>
            <pc:sldMk cId="3288390580" sldId="276"/>
            <ac:spMk id="6" creationId="{38EE3A8B-D35D-4972-9818-D6A745D6CF76}"/>
          </ac:spMkLst>
        </pc:spChg>
        <pc:spChg chg="add del mod">
          <ac:chgData name="X Jeremy" userId="7f7dfa19bb4c4406" providerId="LiveId" clId="{9DDC48D8-6A0E-4124-82BA-DDDC8500005F}" dt="2020-02-22T04:21:46.887" v="5" actId="478"/>
          <ac:spMkLst>
            <pc:docMk/>
            <pc:sldMk cId="3288390580" sldId="276"/>
            <ac:spMk id="8" creationId="{30362031-88E0-432C-BFAF-9CC1D793CAEC}"/>
          </ac:spMkLst>
        </pc:spChg>
        <pc:spChg chg="del">
          <ac:chgData name="X Jeremy" userId="7f7dfa19bb4c4406" providerId="LiveId" clId="{9DDC48D8-6A0E-4124-82BA-DDDC8500005F}" dt="2020-02-22T04:21:45.004" v="4" actId="478"/>
          <ac:spMkLst>
            <pc:docMk/>
            <pc:sldMk cId="3288390580" sldId="276"/>
            <ac:spMk id="9" creationId="{A2FA783B-3A06-46C6-B929-51B2E2064045}"/>
          </ac:spMkLst>
        </pc:spChg>
        <pc:spChg chg="del">
          <ac:chgData name="X Jeremy" userId="7f7dfa19bb4c4406" providerId="LiveId" clId="{9DDC48D8-6A0E-4124-82BA-DDDC8500005F}" dt="2020-02-22T04:21:45.004" v="4" actId="478"/>
          <ac:spMkLst>
            <pc:docMk/>
            <pc:sldMk cId="3288390580" sldId="276"/>
            <ac:spMk id="10" creationId="{A521F16F-3A42-4B00-B2EC-4ED4A99E6954}"/>
          </ac:spMkLst>
        </pc:spChg>
        <pc:spChg chg="del">
          <ac:chgData name="X Jeremy" userId="7f7dfa19bb4c4406" providerId="LiveId" clId="{9DDC48D8-6A0E-4124-82BA-DDDC8500005F}" dt="2020-02-22T04:21:45.004" v="4" actId="478"/>
          <ac:spMkLst>
            <pc:docMk/>
            <pc:sldMk cId="3288390580" sldId="276"/>
            <ac:spMk id="15" creationId="{00000000-0000-0000-0000-000000000000}"/>
          </ac:spMkLst>
        </pc:spChg>
        <pc:picChg chg="add mod">
          <ac:chgData name="X Jeremy" userId="7f7dfa19bb4c4406" providerId="LiveId" clId="{9DDC48D8-6A0E-4124-82BA-DDDC8500005F}" dt="2020-02-22T04:22:38.884" v="17" actId="962"/>
          <ac:picMkLst>
            <pc:docMk/>
            <pc:sldMk cId="3288390580" sldId="276"/>
            <ac:picMk id="12" creationId="{AD87C8E5-368B-439B-ADBF-FC91FF8B9236}"/>
          </ac:picMkLst>
        </pc:picChg>
        <pc:picChg chg="del">
          <ac:chgData name="X Jeremy" userId="7f7dfa19bb4c4406" providerId="LiveId" clId="{9DDC48D8-6A0E-4124-82BA-DDDC8500005F}" dt="2020-02-22T04:21:45.004" v="4" actId="478"/>
          <ac:picMkLst>
            <pc:docMk/>
            <pc:sldMk cId="3288390580" sldId="276"/>
            <ac:picMk id="13" creationId="{E94E8116-F27A-4050-A7F9-38EACFA43ABE}"/>
          </ac:picMkLst>
        </pc:picChg>
      </pc:sldChg>
      <pc:sldChg chg="addSp delSp modSp">
        <pc:chgData name="X Jeremy" userId="7f7dfa19bb4c4406" providerId="LiveId" clId="{9DDC48D8-6A0E-4124-82BA-DDDC8500005F}" dt="2020-02-22T04:22:51.273" v="20" actId="962"/>
        <pc:sldMkLst>
          <pc:docMk/>
          <pc:sldMk cId="3980707499" sldId="277"/>
        </pc:sldMkLst>
        <pc:spChg chg="del">
          <ac:chgData name="X Jeremy" userId="7f7dfa19bb4c4406" providerId="LiveId" clId="{9DDC48D8-6A0E-4124-82BA-DDDC8500005F}" dt="2020-02-22T04:21:49.513" v="6" actId="478"/>
          <ac:spMkLst>
            <pc:docMk/>
            <pc:sldMk cId="3980707499" sldId="277"/>
            <ac:spMk id="2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49.513" v="6" actId="478"/>
          <ac:spMkLst>
            <pc:docMk/>
            <pc:sldMk cId="3980707499" sldId="277"/>
            <ac:spMk id="3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49.513" v="6" actId="478"/>
          <ac:spMkLst>
            <pc:docMk/>
            <pc:sldMk cId="3980707499" sldId="277"/>
            <ac:spMk id="5" creationId="{00000000-0000-0000-0000-000000000000}"/>
          </ac:spMkLst>
        </pc:spChg>
        <pc:spChg chg="add del mod">
          <ac:chgData name="X Jeremy" userId="7f7dfa19bb4c4406" providerId="LiveId" clId="{9DDC48D8-6A0E-4124-82BA-DDDC8500005F}" dt="2020-02-22T04:21:51.004" v="7" actId="478"/>
          <ac:spMkLst>
            <pc:docMk/>
            <pc:sldMk cId="3980707499" sldId="277"/>
            <ac:spMk id="6" creationId="{DCA82FB1-45A9-4F85-979D-9A8CB6CA6C9B}"/>
          </ac:spMkLst>
        </pc:spChg>
        <pc:spChg chg="add del mod">
          <ac:chgData name="X Jeremy" userId="7f7dfa19bb4c4406" providerId="LiveId" clId="{9DDC48D8-6A0E-4124-82BA-DDDC8500005F}" dt="2020-02-22T04:21:51.004" v="7" actId="478"/>
          <ac:spMkLst>
            <pc:docMk/>
            <pc:sldMk cId="3980707499" sldId="277"/>
            <ac:spMk id="8" creationId="{AEDAF77D-0D06-435F-A29B-C3F0C710B915}"/>
          </ac:spMkLst>
        </pc:spChg>
        <pc:spChg chg="del">
          <ac:chgData name="X Jeremy" userId="7f7dfa19bb4c4406" providerId="LiveId" clId="{9DDC48D8-6A0E-4124-82BA-DDDC8500005F}" dt="2020-02-22T04:21:49.513" v="6" actId="478"/>
          <ac:spMkLst>
            <pc:docMk/>
            <pc:sldMk cId="3980707499" sldId="277"/>
            <ac:spMk id="9" creationId="{A2FA783B-3A06-46C6-B929-51B2E2064045}"/>
          </ac:spMkLst>
        </pc:spChg>
        <pc:spChg chg="del">
          <ac:chgData name="X Jeremy" userId="7f7dfa19bb4c4406" providerId="LiveId" clId="{9DDC48D8-6A0E-4124-82BA-DDDC8500005F}" dt="2020-02-22T04:21:49.513" v="6" actId="478"/>
          <ac:spMkLst>
            <pc:docMk/>
            <pc:sldMk cId="3980707499" sldId="277"/>
            <ac:spMk id="10" creationId="{A521F16F-3A42-4B00-B2EC-4ED4A99E6954}"/>
          </ac:spMkLst>
        </pc:spChg>
        <pc:spChg chg="del">
          <ac:chgData name="X Jeremy" userId="7f7dfa19bb4c4406" providerId="LiveId" clId="{9DDC48D8-6A0E-4124-82BA-DDDC8500005F}" dt="2020-02-22T04:21:49.513" v="6" actId="478"/>
          <ac:spMkLst>
            <pc:docMk/>
            <pc:sldMk cId="3980707499" sldId="277"/>
            <ac:spMk id="15" creationId="{00000000-0000-0000-0000-000000000000}"/>
          </ac:spMkLst>
        </pc:spChg>
        <pc:picChg chg="add mod">
          <ac:chgData name="X Jeremy" userId="7f7dfa19bb4c4406" providerId="LiveId" clId="{9DDC48D8-6A0E-4124-82BA-DDDC8500005F}" dt="2020-02-22T04:22:51.273" v="20" actId="962"/>
          <ac:picMkLst>
            <pc:docMk/>
            <pc:sldMk cId="3980707499" sldId="277"/>
            <ac:picMk id="12" creationId="{CC4BDEDC-AF80-4E49-9489-F057598D48F8}"/>
          </ac:picMkLst>
        </pc:picChg>
        <pc:picChg chg="del">
          <ac:chgData name="X Jeremy" userId="7f7dfa19bb4c4406" providerId="LiveId" clId="{9DDC48D8-6A0E-4124-82BA-DDDC8500005F}" dt="2020-02-22T04:21:49.513" v="6" actId="478"/>
          <ac:picMkLst>
            <pc:docMk/>
            <pc:sldMk cId="3980707499" sldId="277"/>
            <ac:picMk id="13" creationId="{E94E8116-F27A-4050-A7F9-38EACFA43ABE}"/>
          </ac:picMkLst>
        </pc:picChg>
      </pc:sldChg>
      <pc:sldChg chg="addSp delSp modSp">
        <pc:chgData name="X Jeremy" userId="7f7dfa19bb4c4406" providerId="LiveId" clId="{9DDC48D8-6A0E-4124-82BA-DDDC8500005F}" dt="2020-02-22T04:23:00.805" v="23" actId="962"/>
        <pc:sldMkLst>
          <pc:docMk/>
          <pc:sldMk cId="639445131" sldId="278"/>
        </pc:sldMkLst>
        <pc:spChg chg="del">
          <ac:chgData name="X Jeremy" userId="7f7dfa19bb4c4406" providerId="LiveId" clId="{9DDC48D8-6A0E-4124-82BA-DDDC8500005F}" dt="2020-02-22T04:21:53.615" v="8" actId="478"/>
          <ac:spMkLst>
            <pc:docMk/>
            <pc:sldMk cId="639445131" sldId="278"/>
            <ac:spMk id="2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53.615" v="8" actId="478"/>
          <ac:spMkLst>
            <pc:docMk/>
            <pc:sldMk cId="639445131" sldId="278"/>
            <ac:spMk id="3" creationId="{00000000-0000-0000-0000-000000000000}"/>
          </ac:spMkLst>
        </pc:spChg>
        <pc:spChg chg="del">
          <ac:chgData name="X Jeremy" userId="7f7dfa19bb4c4406" providerId="LiveId" clId="{9DDC48D8-6A0E-4124-82BA-DDDC8500005F}" dt="2020-02-22T04:21:53.615" v="8" actId="478"/>
          <ac:spMkLst>
            <pc:docMk/>
            <pc:sldMk cId="639445131" sldId="278"/>
            <ac:spMk id="5" creationId="{00000000-0000-0000-0000-000000000000}"/>
          </ac:spMkLst>
        </pc:spChg>
        <pc:spChg chg="add del mod">
          <ac:chgData name="X Jeremy" userId="7f7dfa19bb4c4406" providerId="LiveId" clId="{9DDC48D8-6A0E-4124-82BA-DDDC8500005F}" dt="2020-02-22T04:21:55.394" v="9" actId="478"/>
          <ac:spMkLst>
            <pc:docMk/>
            <pc:sldMk cId="639445131" sldId="278"/>
            <ac:spMk id="6" creationId="{64FBADA7-53DB-49CF-B82C-E9C334299ACD}"/>
          </ac:spMkLst>
        </pc:spChg>
        <pc:spChg chg="add del mod">
          <ac:chgData name="X Jeremy" userId="7f7dfa19bb4c4406" providerId="LiveId" clId="{9DDC48D8-6A0E-4124-82BA-DDDC8500005F}" dt="2020-02-22T04:21:55.394" v="9" actId="478"/>
          <ac:spMkLst>
            <pc:docMk/>
            <pc:sldMk cId="639445131" sldId="278"/>
            <ac:spMk id="8" creationId="{462EAC2A-00CD-489D-8444-A08C9DB04C5C}"/>
          </ac:spMkLst>
        </pc:spChg>
        <pc:spChg chg="del">
          <ac:chgData name="X Jeremy" userId="7f7dfa19bb4c4406" providerId="LiveId" clId="{9DDC48D8-6A0E-4124-82BA-DDDC8500005F}" dt="2020-02-22T04:21:53.615" v="8" actId="478"/>
          <ac:spMkLst>
            <pc:docMk/>
            <pc:sldMk cId="639445131" sldId="278"/>
            <ac:spMk id="9" creationId="{A2FA783B-3A06-46C6-B929-51B2E2064045}"/>
          </ac:spMkLst>
        </pc:spChg>
        <pc:spChg chg="del">
          <ac:chgData name="X Jeremy" userId="7f7dfa19bb4c4406" providerId="LiveId" clId="{9DDC48D8-6A0E-4124-82BA-DDDC8500005F}" dt="2020-02-22T04:21:53.615" v="8" actId="478"/>
          <ac:spMkLst>
            <pc:docMk/>
            <pc:sldMk cId="639445131" sldId="278"/>
            <ac:spMk id="10" creationId="{A521F16F-3A42-4B00-B2EC-4ED4A99E6954}"/>
          </ac:spMkLst>
        </pc:spChg>
        <pc:spChg chg="del">
          <ac:chgData name="X Jeremy" userId="7f7dfa19bb4c4406" providerId="LiveId" clId="{9DDC48D8-6A0E-4124-82BA-DDDC8500005F}" dt="2020-02-22T04:21:53.615" v="8" actId="478"/>
          <ac:spMkLst>
            <pc:docMk/>
            <pc:sldMk cId="639445131" sldId="278"/>
            <ac:spMk id="15" creationId="{00000000-0000-0000-0000-000000000000}"/>
          </ac:spMkLst>
        </pc:spChg>
        <pc:picChg chg="add mod">
          <ac:chgData name="X Jeremy" userId="7f7dfa19bb4c4406" providerId="LiveId" clId="{9DDC48D8-6A0E-4124-82BA-DDDC8500005F}" dt="2020-02-22T04:23:00.805" v="23" actId="962"/>
          <ac:picMkLst>
            <pc:docMk/>
            <pc:sldMk cId="639445131" sldId="278"/>
            <ac:picMk id="12" creationId="{C7A2C7AF-C57E-4E7F-812A-B2869B7DC2ED}"/>
          </ac:picMkLst>
        </pc:picChg>
        <pc:picChg chg="del">
          <ac:chgData name="X Jeremy" userId="7f7dfa19bb4c4406" providerId="LiveId" clId="{9DDC48D8-6A0E-4124-82BA-DDDC8500005F}" dt="2020-02-22T04:21:53.615" v="8" actId="478"/>
          <ac:picMkLst>
            <pc:docMk/>
            <pc:sldMk cId="639445131" sldId="278"/>
            <ac:picMk id="13" creationId="{E94E8116-F27A-4050-A7F9-38EACFA43AB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2020/2/22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手机屏幕的截图&#10;&#10;Description automatically generated">
            <a:extLst>
              <a:ext uri="{FF2B5EF4-FFF2-40B4-BE49-F238E27FC236}">
                <a16:creationId xmlns:a16="http://schemas.microsoft.com/office/drawing/2014/main" id="{690A3CD9-ABBF-44BA-9FAC-DEE4FDBCC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图片包含 黑色, 照片, 白色, 桌子&#10;&#10;Description automatically generated">
            <a:extLst>
              <a:ext uri="{FF2B5EF4-FFF2-40B4-BE49-F238E27FC236}">
                <a16:creationId xmlns:a16="http://schemas.microsoft.com/office/drawing/2014/main" id="{1B4D6DBC-7009-40A1-9FEB-D3F81A674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9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图片包含 黑色, 游戏机, 白色, 键盘&#10;&#10;Description automatically generated">
            <a:extLst>
              <a:ext uri="{FF2B5EF4-FFF2-40B4-BE49-F238E27FC236}">
                <a16:creationId xmlns:a16="http://schemas.microsoft.com/office/drawing/2014/main" id="{AD87C8E5-368B-439B-ADBF-FC91FF8B92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9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图片包含 游戏机, 黑色, 白色, 键盘&#10;&#10;Description automatically generated">
            <a:extLst>
              <a:ext uri="{FF2B5EF4-FFF2-40B4-BE49-F238E27FC236}">
                <a16:creationId xmlns:a16="http://schemas.microsoft.com/office/drawing/2014/main" id="{CC4BDEDC-AF80-4E49-9489-F057598D4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70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图片包含 黑色, 照片, 白色, 游戏机&#10;&#10;Description automatically generated">
            <a:extLst>
              <a:ext uri="{FF2B5EF4-FFF2-40B4-BE49-F238E27FC236}">
                <a16:creationId xmlns:a16="http://schemas.microsoft.com/office/drawing/2014/main" id="{C7A2C7AF-C57E-4E7F-812A-B2869B7DC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4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2020-02-22T04:23:10Z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