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ADBFB-9E75-4DDD-A017-496D40CE5BC5}" v="55" dt="2020-02-28T02:36:23.9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2020/7/23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图片包含 游戏机, 食物&#10;&#10;Description automatically generated">
            <a:extLst>
              <a:ext uri="{FF2B5EF4-FFF2-40B4-BE49-F238E27FC236}">
                <a16:creationId xmlns:a16="http://schemas.microsoft.com/office/drawing/2014/main" id="{EC8AD039-89BC-4A7E-A841-F7CB15B10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图片包含 照片, 黑板, 钟表, 键盘&#10;&#10;Description automatically generated">
            <a:extLst>
              <a:ext uri="{FF2B5EF4-FFF2-40B4-BE49-F238E27FC236}">
                <a16:creationId xmlns:a16="http://schemas.microsoft.com/office/drawing/2014/main" id="{BB2763BA-B6B6-46E4-9DE0-E7BDE08EF0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454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图片包含 照片, 黑板, 键盘, 钟表&#10;&#10;Description automatically generated">
            <a:extLst>
              <a:ext uri="{FF2B5EF4-FFF2-40B4-BE49-F238E27FC236}">
                <a16:creationId xmlns:a16="http://schemas.microsoft.com/office/drawing/2014/main" id="{9D00452D-5364-46FB-91CB-0514DF926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416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D49429-97DA-49B1-A3CE-E87C50027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782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图片包含 游戏机, 画&#10;&#10;Description automatically generated">
            <a:extLst>
              <a:ext uri="{FF2B5EF4-FFF2-40B4-BE49-F238E27FC236}">
                <a16:creationId xmlns:a16="http://schemas.microsoft.com/office/drawing/2014/main" id="{B4877394-4911-4731-BFED-F16C893E91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55" y="6424597"/>
            <a:ext cx="1097269" cy="355571"/>
          </a:xfrm>
          <a:prstGeom prst="rect">
            <a:avLst/>
          </a:prstGeom>
        </p:spPr>
      </p:pic>
      <p:pic>
        <p:nvPicPr>
          <p:cNvPr id="4" name="Picture 3" descr="图片包含 照片, 黑板, 键盘, 钟表&#10;&#10;Description automatically generated">
            <a:extLst>
              <a:ext uri="{FF2B5EF4-FFF2-40B4-BE49-F238E27FC236}">
                <a16:creationId xmlns:a16="http://schemas.microsoft.com/office/drawing/2014/main" id="{CEBAE160-F0A8-45A7-A772-B063C58F3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3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129</cp:revision>
  <dcterms:created xsi:type="dcterms:W3CDTF">2017-01-03T08:36:00Z</dcterms:created>
  <dcterms:modified xsi:type="dcterms:W3CDTF">2020-07-23T08:12:15Z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