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EC097-140C-4B97-BD26-99ACB5C509E4}" v="5" dt="2020-07-23T08:21:41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D23EC097-140C-4B97-BD26-99ACB5C509E4}"/>
    <pc:docChg chg="modSld">
      <pc:chgData name="X Jeremy" userId="7f7dfa19bb4c4406" providerId="LiveId" clId="{D23EC097-140C-4B97-BD26-99ACB5C509E4}" dt="2020-07-23T08:21:41.215" v="5"/>
      <pc:docMkLst>
        <pc:docMk/>
      </pc:docMkLst>
      <pc:sldChg chg="addSp modSp mod modTransition modAnim">
        <pc:chgData name="X Jeremy" userId="7f7dfa19bb4c4406" providerId="LiveId" clId="{D23EC097-140C-4B97-BD26-99ACB5C509E4}" dt="2020-07-23T08:21:41.215" v="5"/>
        <pc:sldMkLst>
          <pc:docMk/>
          <pc:sldMk cId="0" sldId="267"/>
        </pc:sldMkLst>
        <pc:picChg chg="add mod">
          <ac:chgData name="X Jeremy" userId="7f7dfa19bb4c4406" providerId="LiveId" clId="{D23EC097-140C-4B97-BD26-99ACB5C509E4}" dt="2020-07-23T08:14:30.362" v="1" actId="1076"/>
          <ac:picMkLst>
            <pc:docMk/>
            <pc:sldMk cId="0" sldId="267"/>
            <ac:picMk id="3" creationId="{BC1E531F-50D3-444A-B895-40E6E7C78FE0}"/>
          </ac:picMkLst>
        </pc:picChg>
      </pc:sldChg>
      <pc:sldChg chg="modTransition">
        <pc:chgData name="X Jeremy" userId="7f7dfa19bb4c4406" providerId="LiveId" clId="{D23EC097-140C-4B97-BD26-99ACB5C509E4}" dt="2020-07-23T08:21:41.215" v="5"/>
        <pc:sldMkLst>
          <pc:docMk/>
          <pc:sldMk cId="1298454527" sldId="268"/>
        </pc:sldMkLst>
      </pc:sldChg>
      <pc:sldChg chg="modTransition">
        <pc:chgData name="X Jeremy" userId="7f7dfa19bb4c4406" providerId="LiveId" clId="{D23EC097-140C-4B97-BD26-99ACB5C509E4}" dt="2020-07-23T08:21:41.215" v="5"/>
        <pc:sldMkLst>
          <pc:docMk/>
          <pc:sldMk cId="4216416425" sldId="269"/>
        </pc:sldMkLst>
      </pc:sldChg>
      <pc:sldChg chg="modTransition">
        <pc:chgData name="X Jeremy" userId="7f7dfa19bb4c4406" providerId="LiveId" clId="{D23EC097-140C-4B97-BD26-99ACB5C509E4}" dt="2020-07-23T08:21:41.215" v="5"/>
        <pc:sldMkLst>
          <pc:docMk/>
          <pc:sldMk cId="3571782706" sldId="270"/>
        </pc:sldMkLst>
      </pc:sldChg>
      <pc:sldChg chg="modTransition">
        <pc:chgData name="X Jeremy" userId="7f7dfa19bb4c4406" providerId="LiveId" clId="{D23EC097-140C-4B97-BD26-99ACB5C509E4}" dt="2020-07-23T08:21:41.215" v="5"/>
        <pc:sldMkLst>
          <pc:docMk/>
          <pc:sldMk cId="314093568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食物&#10;&#10;Description automatically generated">
            <a:extLst>
              <a:ext uri="{FF2B5EF4-FFF2-40B4-BE49-F238E27FC236}">
                <a16:creationId xmlns:a16="http://schemas.microsoft.com/office/drawing/2014/main" id="{EC8AD039-89BC-4A7E-A841-F7CB15B10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父啊久在创世之前-人声">
            <a:hlinkClick r:id="" action="ppaction://media"/>
            <a:extLst>
              <a:ext uri="{FF2B5EF4-FFF2-40B4-BE49-F238E27FC236}">
                <a16:creationId xmlns:a16="http://schemas.microsoft.com/office/drawing/2014/main" id="{BC1E531F-50D3-444A-B895-40E6E7C78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6389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57">
        <p:fade/>
      </p:transition>
    </mc:Choice>
    <mc:Fallback>
      <p:transition spd="med" advTm="9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照片, 黑板, 钟表, 键盘&#10;&#10;Description automatically generated">
            <a:extLst>
              <a:ext uri="{FF2B5EF4-FFF2-40B4-BE49-F238E27FC236}">
                <a16:creationId xmlns:a16="http://schemas.microsoft.com/office/drawing/2014/main" id="{BB2763BA-B6B6-46E4-9DE0-E7BDE08EF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33">
        <p:fade/>
      </p:transition>
    </mc:Choice>
    <mc:Fallback>
      <p:transition spd="med" advTm="4003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照片, 黑板, 键盘, 钟表&#10;&#10;Description automatically generated">
            <a:extLst>
              <a:ext uri="{FF2B5EF4-FFF2-40B4-BE49-F238E27FC236}">
                <a16:creationId xmlns:a16="http://schemas.microsoft.com/office/drawing/2014/main" id="{9D00452D-5364-46FB-91CB-0514DF926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303">
        <p:fade/>
      </p:transition>
    </mc:Choice>
    <mc:Fallback>
      <p:transition spd="med" advTm="3930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49429-97DA-49B1-A3CE-E87C50027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73">
        <p:fade/>
      </p:transition>
    </mc:Choice>
    <mc:Fallback>
      <p:transition spd="med" advTm="415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照片, 黑板, 键盘, 钟表&#10;&#10;Description automatically generated">
            <a:extLst>
              <a:ext uri="{FF2B5EF4-FFF2-40B4-BE49-F238E27FC236}">
                <a16:creationId xmlns:a16="http://schemas.microsoft.com/office/drawing/2014/main" id="{CEBAE160-F0A8-45A7-A772-B063C58F3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895">
        <p:fade/>
      </p:transition>
    </mc:Choice>
    <mc:Fallback>
      <p:transition spd="med" advTm="4489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2020-07-23T08:21:41Z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