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FBFF4-B54A-413C-B2BE-826D0B02DAAA}" v="26" dt="2020-03-02T04:22:49.377"/>
    <p1510:client id="{DF87AD1E-9D17-4B0F-B80C-910A5C69653B}" v="37" dt="2020-03-01T14:16:08.169"/>
    <p1510:client id="{F4AE5915-8068-442E-B506-6803B864C284}" v="51" dt="2020-03-02T04:54:28.576"/>
    <p1510:client id="{FABDC0B5-099C-4A9B-9BE7-E2FA5D3D7EB2}" v="7" dt="2020-03-02T05:03:52.563"/>
    <p1510:client id="{FEB80E2B-3280-422A-BB29-3F805EB643B7}" v="9" dt="2020-03-02T04:57:47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F4AE5915-8068-442E-B506-6803B864C284}"/>
    <pc:docChg chg="undo custSel addSld delSld modSld">
      <pc:chgData name="X Jeremy" userId="7f7dfa19bb4c4406" providerId="LiveId" clId="{F4AE5915-8068-442E-B506-6803B864C284}" dt="2020-03-02T04:54:36.887" v="583" actId="6549"/>
      <pc:docMkLst>
        <pc:docMk/>
      </pc:docMkLst>
      <pc:sldChg chg="modSp">
        <pc:chgData name="X Jeremy" userId="7f7dfa19bb4c4406" providerId="LiveId" clId="{F4AE5915-8068-442E-B506-6803B864C284}" dt="2020-03-02T04:37:30.515" v="89" actId="20577"/>
        <pc:sldMkLst>
          <pc:docMk/>
          <pc:sldMk cId="0" sldId="267"/>
        </pc:sldMkLst>
        <pc:spChg chg="mod">
          <ac:chgData name="X Jeremy" userId="7f7dfa19bb4c4406" providerId="LiveId" clId="{F4AE5915-8068-442E-B506-6803B864C284}" dt="2020-03-02T04:37:30.515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F4AE5915-8068-442E-B506-6803B864C284}" dt="2020-03-02T04:49:46.562" v="510" actId="14100"/>
        <pc:sldMkLst>
          <pc:docMk/>
          <pc:sldMk cId="2642496940" sldId="275"/>
        </pc:sldMkLst>
        <pc:spChg chg="mod">
          <ac:chgData name="X Jeremy" userId="7f7dfa19bb4c4406" providerId="LiveId" clId="{F4AE5915-8068-442E-B506-6803B864C284}" dt="2020-03-02T04:37:47.868" v="13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F4AE5915-8068-442E-B506-6803B864C284}" dt="2020-03-02T04:49:46.562" v="510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41:33.142" v="180" actId="1035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F4AE5915-8068-442E-B506-6803B864C284}" dt="2020-03-02T04:38:13.531" v="144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2110710835" sldId="276"/>
        </pc:sldMkLst>
      </pc:sldChg>
      <pc:sldChg chg="modSp add">
        <pc:chgData name="X Jeremy" userId="7f7dfa19bb4c4406" providerId="LiveId" clId="{F4AE5915-8068-442E-B506-6803B864C284}" dt="2020-03-02T04:51:14.851" v="535" actId="20577"/>
        <pc:sldMkLst>
          <pc:docMk/>
          <pc:sldMk cId="3715691345" sldId="276"/>
        </pc:sldMkLst>
        <pc:spChg chg="mod">
          <ac:chgData name="X Jeremy" userId="7f7dfa19bb4c4406" providerId="LiveId" clId="{F4AE5915-8068-442E-B506-6803B864C284}" dt="2020-03-02T04:51:01.927" v="530" actId="6549"/>
          <ac:spMkLst>
            <pc:docMk/>
            <pc:sldMk cId="3715691345" sldId="276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4.851" v="535" actId="20577"/>
          <ac:spMkLst>
            <pc:docMk/>
            <pc:sldMk cId="3715691345" sldId="276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1.905" v="533" actId="20577"/>
          <ac:spMkLst>
            <pc:docMk/>
            <pc:sldMk cId="371569134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F4AE5915-8068-442E-B506-6803B864C284}" dt="2020-03-02T04:53:05.912" v="559" actId="6549"/>
        <pc:sldMkLst>
          <pc:docMk/>
          <pc:sldMk cId="2461011121" sldId="277"/>
        </pc:sldMkLst>
        <pc:spChg chg="mod">
          <ac:chgData name="X Jeremy" userId="7f7dfa19bb4c4406" providerId="LiveId" clId="{F4AE5915-8068-442E-B506-6803B864C284}" dt="2020-03-02T04:53:05.912" v="559" actId="6549"/>
          <ac:spMkLst>
            <pc:docMk/>
            <pc:sldMk cId="2461011121" sldId="277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21.079" v="539" actId="20577"/>
          <ac:spMkLst>
            <pc:docMk/>
            <pc:sldMk cId="2461011121" sldId="277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7.982" v="537" actId="20577"/>
          <ac:spMkLst>
            <pc:docMk/>
            <pc:sldMk cId="2461011121" sldId="277"/>
            <ac:spMk id="9" creationId="{A2FA783B-3A06-46C6-B929-51B2E2064045}"/>
          </ac:spMkLst>
        </pc:spChg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4214663211" sldId="277"/>
        </pc:sldMkLst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3331584246" sldId="278"/>
        </pc:sldMkLst>
      </pc:sldChg>
      <pc:sldChg chg="modSp add">
        <pc:chgData name="X Jeremy" userId="7f7dfa19bb4c4406" providerId="LiveId" clId="{F4AE5915-8068-442E-B506-6803B864C284}" dt="2020-03-02T04:54:36.887" v="583" actId="6549"/>
        <pc:sldMkLst>
          <pc:docMk/>
          <pc:sldMk cId="3362619959" sldId="278"/>
        </pc:sldMkLst>
        <pc:spChg chg="mod">
          <ac:chgData name="X Jeremy" userId="7f7dfa19bb4c4406" providerId="LiveId" clId="{F4AE5915-8068-442E-B506-6803B864C284}" dt="2020-03-02T04:54:36.887" v="583" actId="6549"/>
          <ac:spMkLst>
            <pc:docMk/>
            <pc:sldMk cId="3362619959" sldId="278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3:16.021" v="564" actId="20577"/>
          <ac:spMkLst>
            <pc:docMk/>
            <pc:sldMk cId="3362619959" sldId="278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3:13.441" v="562" actId="20577"/>
          <ac:spMkLst>
            <pc:docMk/>
            <pc:sldMk cId="336261995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FABDC0B5-099C-4A9B-9BE7-E2FA5D3D7EB2}"/>
    <pc:docChg chg="undo custSel addSld delSld modSld">
      <pc:chgData name="X Jeremy" userId="7f7dfa19bb4c4406" providerId="LiveId" clId="{FABDC0B5-099C-4A9B-9BE7-E2FA5D3D7EB2}" dt="2020-03-02T05:03:53.351" v="12" actId="962"/>
      <pc:docMkLst>
        <pc:docMk/>
      </pc:docMkLst>
      <pc:sldChg chg="addSp modSp modTransition modAnim">
        <pc:chgData name="X Jeremy" userId="7f7dfa19bb4c4406" providerId="LiveId" clId="{FABDC0B5-099C-4A9B-9BE7-E2FA5D3D7EB2}" dt="2020-03-02T05:02:13.013" v="6"/>
        <pc:sldMkLst>
          <pc:docMk/>
          <pc:sldMk cId="0" sldId="267"/>
        </pc:sldMkLst>
        <pc:picChg chg="add mod">
          <ac:chgData name="X Jeremy" userId="7f7dfa19bb4c4406" providerId="LiveId" clId="{FABDC0B5-099C-4A9B-9BE7-E2FA5D3D7EB2}" dt="2020-03-02T04:58:45.026" v="1" actId="1076"/>
          <ac:picMkLst>
            <pc:docMk/>
            <pc:sldMk cId="0" sldId="267"/>
            <ac:picMk id="2" creationId="{AEBA234E-A1E8-4352-93CB-ED72F1DF76EB}"/>
          </ac:picMkLst>
        </pc:picChg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162775225" sldId="268"/>
        </pc:sldMkLst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4246138853" sldId="269"/>
        </pc:sldMkLst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3883295520" sldId="270"/>
        </pc:sldMkLst>
      </pc:sldChg>
      <pc:sldChg chg="addSp delSp modSp add del modTransition">
        <pc:chgData name="X Jeremy" userId="7f7dfa19bb4c4406" providerId="LiveId" clId="{FABDC0B5-099C-4A9B-9BE7-E2FA5D3D7EB2}" dt="2020-03-02T05:03:53.351" v="12" actId="962"/>
        <pc:sldMkLst>
          <pc:docMk/>
          <pc:sldMk cId="2822856733" sldId="271"/>
        </pc:sldMkLst>
        <pc:picChg chg="del">
          <ac:chgData name="X Jeremy" userId="7f7dfa19bb4c4406" providerId="LiveId" clId="{FABDC0B5-099C-4A9B-9BE7-E2FA5D3D7EB2}" dt="2020-03-02T05:03:37.190" v="9" actId="478"/>
          <ac:picMkLst>
            <pc:docMk/>
            <pc:sldMk cId="2822856733" sldId="271"/>
            <ac:picMk id="3" creationId="{111142A4-A572-4DB3-9957-FE78EC751EFE}"/>
          </ac:picMkLst>
        </pc:picChg>
        <pc:picChg chg="add mod">
          <ac:chgData name="X Jeremy" userId="7f7dfa19bb4c4406" providerId="LiveId" clId="{FABDC0B5-099C-4A9B-9BE7-E2FA5D3D7EB2}" dt="2020-03-02T05:03:53.351" v="12" actId="962"/>
          <ac:picMkLst>
            <pc:docMk/>
            <pc:sldMk cId="2822856733" sldId="271"/>
            <ac:picMk id="4" creationId="{2AAB230F-8125-4403-8FC6-E5B7212C80D2}"/>
          </ac:picMkLst>
        </pc:picChg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83FBFF4-B54A-413C-B2BE-826D0B02DAAA}"/>
    <pc:docChg chg="undo custSel addSld delSld modSld">
      <pc:chgData name="X Jeremy" userId="7f7dfa19bb4c4406" providerId="LiveId" clId="{C83FBFF4-B54A-413C-B2BE-826D0B02DAAA}" dt="2020-03-02T04:23:53.084" v="520" actId="20577"/>
      <pc:docMkLst>
        <pc:docMk/>
      </pc:docMkLst>
      <pc:sldChg chg="modSp">
        <pc:chgData name="X Jeremy" userId="7f7dfa19bb4c4406" providerId="LiveId" clId="{C83FBFF4-B54A-413C-B2BE-826D0B02DAAA}" dt="2020-03-02T04:08:11.562" v="90" actId="20577"/>
        <pc:sldMkLst>
          <pc:docMk/>
          <pc:sldMk cId="0" sldId="267"/>
        </pc:sldMkLst>
        <pc:spChg chg="mod">
          <ac:chgData name="X Jeremy" userId="7f7dfa19bb4c4406" providerId="LiveId" clId="{C83FBFF4-B54A-413C-B2BE-826D0B02DAAA}" dt="2020-03-02T04:08:11.562" v="90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C83FBFF4-B54A-413C-B2BE-826D0B02DAAA}" dt="2020-03-02T04:23:37.088" v="512" actId="20577"/>
        <pc:sldMkLst>
          <pc:docMk/>
          <pc:sldMk cId="2642496940" sldId="275"/>
        </pc:sldMkLst>
        <pc:spChg chg="mod">
          <ac:chgData name="X Jeremy" userId="7f7dfa19bb4c4406" providerId="LiveId" clId="{C83FBFF4-B54A-413C-B2BE-826D0B02DAAA}" dt="2020-03-02T04:08:23.282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C83FBFF4-B54A-413C-B2BE-826D0B02DAAA}" dt="2020-03-02T04:23:37.088" v="512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08:51.822" v="139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modSp add">
        <pc:chgData name="X Jeremy" userId="7f7dfa19bb4c4406" providerId="LiveId" clId="{C83FBFF4-B54A-413C-B2BE-826D0B02DAAA}" dt="2020-03-02T04:23:40.673" v="514" actId="20577"/>
        <pc:sldMkLst>
          <pc:docMk/>
          <pc:sldMk cId="2110710835" sldId="276"/>
        </pc:sldMkLst>
        <pc:spChg chg="mod">
          <ac:chgData name="X Jeremy" userId="7f7dfa19bb4c4406" providerId="LiveId" clId="{C83FBFF4-B54A-413C-B2BE-826D0B02DAAA}" dt="2020-03-02T04:23:40.673" v="514" actId="20577"/>
          <ac:spMkLst>
            <pc:docMk/>
            <pc:sldMk cId="2110710835" sldId="276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4.637" v="469" actId="20577"/>
          <ac:spMkLst>
            <pc:docMk/>
            <pc:sldMk cId="2110710835" sldId="276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2.078" v="467" actId="20577"/>
          <ac:spMkLst>
            <pc:docMk/>
            <pc:sldMk cId="2110710835" sldId="276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4124690485" sldId="276"/>
        </pc:sldMkLst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2916491917" sldId="277"/>
        </pc:sldMkLst>
      </pc:sldChg>
      <pc:sldChg chg="modSp add">
        <pc:chgData name="X Jeremy" userId="7f7dfa19bb4c4406" providerId="LiveId" clId="{C83FBFF4-B54A-413C-B2BE-826D0B02DAAA}" dt="2020-03-02T04:23:47.466" v="518" actId="20577"/>
        <pc:sldMkLst>
          <pc:docMk/>
          <pc:sldMk cId="4214663211" sldId="277"/>
        </pc:sldMkLst>
        <pc:spChg chg="mod">
          <ac:chgData name="X Jeremy" userId="7f7dfa19bb4c4406" providerId="LiveId" clId="{C83FBFF4-B54A-413C-B2BE-826D0B02DAAA}" dt="2020-03-02T04:23:47.466" v="518" actId="20577"/>
          <ac:spMkLst>
            <pc:docMk/>
            <pc:sldMk cId="4214663211" sldId="277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50.951" v="488"/>
          <ac:spMkLst>
            <pc:docMk/>
            <pc:sldMk cId="4214663211" sldId="277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48.239" v="485"/>
          <ac:spMkLst>
            <pc:docMk/>
            <pc:sldMk cId="4214663211" sldId="277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191978645" sldId="278"/>
        </pc:sldMkLst>
      </pc:sldChg>
      <pc:sldChg chg="modSp add">
        <pc:chgData name="X Jeremy" userId="7f7dfa19bb4c4406" providerId="LiveId" clId="{C83FBFF4-B54A-413C-B2BE-826D0B02DAAA}" dt="2020-03-02T04:23:53.084" v="520" actId="20577"/>
        <pc:sldMkLst>
          <pc:docMk/>
          <pc:sldMk cId="3331584246" sldId="278"/>
        </pc:sldMkLst>
        <pc:spChg chg="mod">
          <ac:chgData name="X Jeremy" userId="7f7dfa19bb4c4406" providerId="LiveId" clId="{C83FBFF4-B54A-413C-B2BE-826D0B02DAAA}" dt="2020-03-02T04:23:53.084" v="520" actId="20577"/>
          <ac:spMkLst>
            <pc:docMk/>
            <pc:sldMk cId="3331584246" sldId="278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7.503" v="502"/>
          <ac:spMkLst>
            <pc:docMk/>
            <pc:sldMk cId="3331584246" sldId="278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4.938" v="499"/>
          <ac:spMkLst>
            <pc:docMk/>
            <pc:sldMk cId="3331584246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FEB80E2B-3280-422A-BB29-3F805EB643B7}"/>
    <pc:docChg chg="custSel addSld delSld modSld">
      <pc:chgData name="X Jeremy" userId="7f7dfa19bb4c4406" providerId="LiveId" clId="{FEB80E2B-3280-422A-BB29-3F805EB643B7}" dt="2020-03-02T04:57:47.075" v="12" actId="931"/>
      <pc:docMkLst>
        <pc:docMk/>
      </pc:docMkLst>
      <pc:sldChg chg="addSp delSp modSp">
        <pc:chgData name="X Jeremy" userId="7f7dfa19bb4c4406" providerId="LiveId" clId="{FEB80E2B-3280-422A-BB29-3F805EB643B7}" dt="2020-03-02T04:57:22.231" v="8" actId="27614"/>
        <pc:sldMkLst>
          <pc:docMk/>
          <pc:sldMk cId="0" sldId="267"/>
        </pc:sldMkLst>
        <pc:spChg chg="del">
          <ac:chgData name="X Jeremy" userId="7f7dfa19bb4c4406" providerId="LiveId" clId="{FEB80E2B-3280-422A-BB29-3F805EB643B7}" dt="2020-03-02T04:56:55.215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EB80E2B-3280-422A-BB29-3F805EB643B7}" dt="2020-03-02T04:56:56.639" v="2" actId="478"/>
          <ac:spMkLst>
            <pc:docMk/>
            <pc:sldMk cId="0" sldId="267"/>
            <ac:spMk id="4" creationId="{B86C399D-E129-4E3B-BB7C-CC06EFB825A2}"/>
          </ac:spMkLst>
        </pc:spChg>
        <pc:picChg chg="add mod">
          <ac:chgData name="X Jeremy" userId="7f7dfa19bb4c4406" providerId="LiveId" clId="{FEB80E2B-3280-422A-BB29-3F805EB643B7}" dt="2020-03-02T04:57:22.231" v="8" actId="27614"/>
          <ac:picMkLst>
            <pc:docMk/>
            <pc:sldMk cId="0" sldId="267"/>
            <ac:picMk id="6" creationId="{748AA494-C5B3-442F-803A-2BA3F5249E4C}"/>
          </ac:picMkLst>
        </pc:picChg>
        <pc:picChg chg="del">
          <ac:chgData name="X Jeremy" userId="7f7dfa19bb4c4406" providerId="LiveId" clId="{FEB80E2B-3280-422A-BB29-3F805EB643B7}" dt="2020-03-02T04:56:55.215" v="1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FEB80E2B-3280-422A-BB29-3F805EB643B7}" dt="2020-03-02T04:57:27.097" v="9" actId="931"/>
        <pc:sldMkLst>
          <pc:docMk/>
          <pc:sldMk cId="162775225" sldId="268"/>
        </pc:sldMkLst>
        <pc:picChg chg="add mod">
          <ac:chgData name="X Jeremy" userId="7f7dfa19bb4c4406" providerId="LiveId" clId="{FEB80E2B-3280-422A-BB29-3F805EB643B7}" dt="2020-03-02T04:57:27.097" v="9" actId="931"/>
          <ac:picMkLst>
            <pc:docMk/>
            <pc:sldMk cId="162775225" sldId="268"/>
            <ac:picMk id="3" creationId="{085A6309-0D11-47C0-A778-CE6F117B2093}"/>
          </ac:picMkLst>
        </pc:picChg>
      </pc:sldChg>
      <pc:sldChg chg="addSp modSp add">
        <pc:chgData name="X Jeremy" userId="7f7dfa19bb4c4406" providerId="LiveId" clId="{FEB80E2B-3280-422A-BB29-3F805EB643B7}" dt="2020-03-02T04:57:32.250" v="10" actId="931"/>
        <pc:sldMkLst>
          <pc:docMk/>
          <pc:sldMk cId="4246138853" sldId="269"/>
        </pc:sldMkLst>
        <pc:picChg chg="add mod">
          <ac:chgData name="X Jeremy" userId="7f7dfa19bb4c4406" providerId="LiveId" clId="{FEB80E2B-3280-422A-BB29-3F805EB643B7}" dt="2020-03-02T04:57:32.250" v="10" actId="931"/>
          <ac:picMkLst>
            <pc:docMk/>
            <pc:sldMk cId="4246138853" sldId="269"/>
            <ac:picMk id="3" creationId="{919639D3-6393-46CB-9280-5855B9B1308C}"/>
          </ac:picMkLst>
        </pc:picChg>
      </pc:sldChg>
      <pc:sldChg chg="addSp modSp add">
        <pc:chgData name="X Jeremy" userId="7f7dfa19bb4c4406" providerId="LiveId" clId="{FEB80E2B-3280-422A-BB29-3F805EB643B7}" dt="2020-03-02T04:57:40.898" v="11" actId="931"/>
        <pc:sldMkLst>
          <pc:docMk/>
          <pc:sldMk cId="3883295520" sldId="270"/>
        </pc:sldMkLst>
        <pc:picChg chg="add mod">
          <ac:chgData name="X Jeremy" userId="7f7dfa19bb4c4406" providerId="LiveId" clId="{FEB80E2B-3280-422A-BB29-3F805EB643B7}" dt="2020-03-02T04:57:40.898" v="11" actId="931"/>
          <ac:picMkLst>
            <pc:docMk/>
            <pc:sldMk cId="3883295520" sldId="270"/>
            <ac:picMk id="3" creationId="{796A0B04-CB83-42B3-A02F-2A7039693547}"/>
          </ac:picMkLst>
        </pc:picChg>
      </pc:sldChg>
      <pc:sldChg chg="addSp modSp add">
        <pc:chgData name="X Jeremy" userId="7f7dfa19bb4c4406" providerId="LiveId" clId="{FEB80E2B-3280-422A-BB29-3F805EB643B7}" dt="2020-03-02T04:57:47.075" v="12" actId="931"/>
        <pc:sldMkLst>
          <pc:docMk/>
          <pc:sldMk cId="2822856733" sldId="271"/>
        </pc:sldMkLst>
        <pc:picChg chg="add mod">
          <ac:chgData name="X Jeremy" userId="7f7dfa19bb4c4406" providerId="LiveId" clId="{FEB80E2B-3280-422A-BB29-3F805EB643B7}" dt="2020-03-02T04:57:47.075" v="12" actId="931"/>
          <ac:picMkLst>
            <pc:docMk/>
            <pc:sldMk cId="2822856733" sldId="271"/>
            <ac:picMk id="3" creationId="{111142A4-A572-4DB3-9957-FE78EC751EFE}"/>
          </ac:picMkLst>
        </pc:picChg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2642496940" sldId="275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3715691345" sldId="276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2461011121" sldId="277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3362619959" sldId="278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748AA494-C5B3-442F-803A-2BA3F5249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赶快救灭亡人-伴奏">
            <a:hlinkClick r:id="" action="ppaction://media"/>
            <a:extLst>
              <a:ext uri="{FF2B5EF4-FFF2-40B4-BE49-F238E27FC236}">
                <a16:creationId xmlns:a16="http://schemas.microsoft.com/office/drawing/2014/main" id="{AEBA234E-A1E8-4352-93CB-ED72F1DF7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105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77">
        <p:fade/>
      </p:transition>
    </mc:Choice>
    <mc:Fallback xmlns="">
      <p:transition spd="med" advTm="13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A6309-0D11-47C0-A778-CE6F117B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10">
        <p:fade/>
      </p:transition>
    </mc:Choice>
    <mc:Fallback xmlns="">
      <p:transition spd="med" advTm="324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639D3-6393-46CB-9280-5855B9B1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27">
        <p:fade/>
      </p:transition>
    </mc:Choice>
    <mc:Fallback xmlns="">
      <p:transition spd="med" advTm="322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A0B04-CB83-42B3-A02F-2A70396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13">
        <p:fade/>
      </p:transition>
    </mc:Choice>
    <mc:Fallback xmlns="">
      <p:transition spd="med" advTm="324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2AAB230F-8125-4403-8FC6-E5B7212C8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38">
        <p:fade/>
      </p:transition>
    </mc:Choice>
    <mc:Fallback xmlns="">
      <p:transition spd="med" advTm="5393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2020-03-02T05:03:55Z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