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3FBFF4-B54A-413C-B2BE-826D0B02DAAA}" v="26" dt="2020-03-02T04:22:49.377"/>
    <p1510:client id="{DF87AD1E-9D17-4B0F-B80C-910A5C69653B}" v="37" dt="2020-03-01T14:16:08.169"/>
    <p1510:client id="{F4AE5915-8068-442E-B506-6803B864C284}" v="51" dt="2020-03-02T04:54:28.576"/>
    <p1510:client id="{FEB80E2B-3280-422A-BB29-3F805EB643B7}" v="10" dt="2020-03-02T05:04:27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F4AE5915-8068-442E-B506-6803B864C284}"/>
    <pc:docChg chg="undo custSel addSld delSld modSld">
      <pc:chgData name="X Jeremy" userId="7f7dfa19bb4c4406" providerId="LiveId" clId="{F4AE5915-8068-442E-B506-6803B864C284}" dt="2020-03-02T04:54:36.887" v="583" actId="6549"/>
      <pc:docMkLst>
        <pc:docMk/>
      </pc:docMkLst>
      <pc:sldChg chg="modSp">
        <pc:chgData name="X Jeremy" userId="7f7dfa19bb4c4406" providerId="LiveId" clId="{F4AE5915-8068-442E-B506-6803B864C284}" dt="2020-03-02T04:37:30.515" v="89" actId="20577"/>
        <pc:sldMkLst>
          <pc:docMk/>
          <pc:sldMk cId="0" sldId="267"/>
        </pc:sldMkLst>
        <pc:spChg chg="mod">
          <ac:chgData name="X Jeremy" userId="7f7dfa19bb4c4406" providerId="LiveId" clId="{F4AE5915-8068-442E-B506-6803B864C284}" dt="2020-03-02T04:37:30.515" v="89" actId="20577"/>
          <ac:spMkLst>
            <pc:docMk/>
            <pc:sldMk cId="0" sldId="267"/>
            <ac:spMk id="2" creationId="{00000000-0000-0000-0000-000000000000}"/>
          </ac:spMkLst>
        </pc:spChg>
      </pc:sldChg>
      <pc:sldChg chg="modSp">
        <pc:chgData name="X Jeremy" userId="7f7dfa19bb4c4406" providerId="LiveId" clId="{F4AE5915-8068-442E-B506-6803B864C284}" dt="2020-03-02T04:49:46.562" v="510" actId="14100"/>
        <pc:sldMkLst>
          <pc:docMk/>
          <pc:sldMk cId="2642496940" sldId="275"/>
        </pc:sldMkLst>
        <pc:spChg chg="mod">
          <ac:chgData name="X Jeremy" userId="7f7dfa19bb4c4406" providerId="LiveId" clId="{F4AE5915-8068-442E-B506-6803B864C284}" dt="2020-03-02T04:37:47.868" v="13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F4AE5915-8068-442E-B506-6803B864C284}" dt="2020-03-02T04:49:46.562" v="510" actId="14100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F4AE5915-8068-442E-B506-6803B864C284}" dt="2020-03-02T04:41:33.142" v="180" actId="1035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F4AE5915-8068-442E-B506-6803B864C284}" dt="2020-03-02T04:38:13.531" v="144" actId="20577"/>
          <ac:spMkLst>
            <pc:docMk/>
            <pc:sldMk cId="2642496940" sldId="275"/>
            <ac:spMk id="15" creationId="{00000000-0000-0000-0000-000000000000}"/>
          </ac:spMkLst>
        </pc:spChg>
      </pc:sldChg>
      <pc:sldChg chg="del">
        <pc:chgData name="X Jeremy" userId="7f7dfa19bb4c4406" providerId="LiveId" clId="{F4AE5915-8068-442E-B506-6803B864C284}" dt="2020-03-02T04:49:34.241" v="494" actId="47"/>
        <pc:sldMkLst>
          <pc:docMk/>
          <pc:sldMk cId="2110710835" sldId="276"/>
        </pc:sldMkLst>
      </pc:sldChg>
      <pc:sldChg chg="modSp add">
        <pc:chgData name="X Jeremy" userId="7f7dfa19bb4c4406" providerId="LiveId" clId="{F4AE5915-8068-442E-B506-6803B864C284}" dt="2020-03-02T04:51:14.851" v="535" actId="20577"/>
        <pc:sldMkLst>
          <pc:docMk/>
          <pc:sldMk cId="3715691345" sldId="276"/>
        </pc:sldMkLst>
        <pc:spChg chg="mod">
          <ac:chgData name="X Jeremy" userId="7f7dfa19bb4c4406" providerId="LiveId" clId="{F4AE5915-8068-442E-B506-6803B864C284}" dt="2020-03-02T04:51:01.927" v="530" actId="6549"/>
          <ac:spMkLst>
            <pc:docMk/>
            <pc:sldMk cId="3715691345" sldId="276"/>
            <ac:spMk id="3" creationId="{00000000-0000-0000-0000-000000000000}"/>
          </ac:spMkLst>
        </pc:spChg>
        <pc:spChg chg="mod">
          <ac:chgData name="X Jeremy" userId="7f7dfa19bb4c4406" providerId="LiveId" clId="{F4AE5915-8068-442E-B506-6803B864C284}" dt="2020-03-02T04:51:14.851" v="535" actId="20577"/>
          <ac:spMkLst>
            <pc:docMk/>
            <pc:sldMk cId="3715691345" sldId="276"/>
            <ac:spMk id="5" creationId="{00000000-0000-0000-0000-000000000000}"/>
          </ac:spMkLst>
        </pc:spChg>
        <pc:spChg chg="mod">
          <ac:chgData name="X Jeremy" userId="7f7dfa19bb4c4406" providerId="LiveId" clId="{F4AE5915-8068-442E-B506-6803B864C284}" dt="2020-03-02T04:51:11.905" v="533" actId="20577"/>
          <ac:spMkLst>
            <pc:docMk/>
            <pc:sldMk cId="3715691345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F4AE5915-8068-442E-B506-6803B864C284}" dt="2020-03-02T04:53:05.912" v="559" actId="6549"/>
        <pc:sldMkLst>
          <pc:docMk/>
          <pc:sldMk cId="2461011121" sldId="277"/>
        </pc:sldMkLst>
        <pc:spChg chg="mod">
          <ac:chgData name="X Jeremy" userId="7f7dfa19bb4c4406" providerId="LiveId" clId="{F4AE5915-8068-442E-B506-6803B864C284}" dt="2020-03-02T04:53:05.912" v="559" actId="6549"/>
          <ac:spMkLst>
            <pc:docMk/>
            <pc:sldMk cId="2461011121" sldId="277"/>
            <ac:spMk id="3" creationId="{00000000-0000-0000-0000-000000000000}"/>
          </ac:spMkLst>
        </pc:spChg>
        <pc:spChg chg="mod">
          <ac:chgData name="X Jeremy" userId="7f7dfa19bb4c4406" providerId="LiveId" clId="{F4AE5915-8068-442E-B506-6803B864C284}" dt="2020-03-02T04:51:21.079" v="539" actId="20577"/>
          <ac:spMkLst>
            <pc:docMk/>
            <pc:sldMk cId="2461011121" sldId="277"/>
            <ac:spMk id="5" creationId="{00000000-0000-0000-0000-000000000000}"/>
          </ac:spMkLst>
        </pc:spChg>
        <pc:spChg chg="mod">
          <ac:chgData name="X Jeremy" userId="7f7dfa19bb4c4406" providerId="LiveId" clId="{F4AE5915-8068-442E-B506-6803B864C284}" dt="2020-03-02T04:51:17.982" v="537" actId="20577"/>
          <ac:spMkLst>
            <pc:docMk/>
            <pc:sldMk cId="2461011121" sldId="277"/>
            <ac:spMk id="9" creationId="{A2FA783B-3A06-46C6-B929-51B2E2064045}"/>
          </ac:spMkLst>
        </pc:spChg>
      </pc:sldChg>
      <pc:sldChg chg="del">
        <pc:chgData name="X Jeremy" userId="7f7dfa19bb4c4406" providerId="LiveId" clId="{F4AE5915-8068-442E-B506-6803B864C284}" dt="2020-03-02T04:49:34.241" v="494" actId="47"/>
        <pc:sldMkLst>
          <pc:docMk/>
          <pc:sldMk cId="4214663211" sldId="277"/>
        </pc:sldMkLst>
      </pc:sldChg>
      <pc:sldChg chg="del">
        <pc:chgData name="X Jeremy" userId="7f7dfa19bb4c4406" providerId="LiveId" clId="{F4AE5915-8068-442E-B506-6803B864C284}" dt="2020-03-02T04:49:34.241" v="494" actId="47"/>
        <pc:sldMkLst>
          <pc:docMk/>
          <pc:sldMk cId="3331584246" sldId="278"/>
        </pc:sldMkLst>
      </pc:sldChg>
      <pc:sldChg chg="modSp add">
        <pc:chgData name="X Jeremy" userId="7f7dfa19bb4c4406" providerId="LiveId" clId="{F4AE5915-8068-442E-B506-6803B864C284}" dt="2020-03-02T04:54:36.887" v="583" actId="6549"/>
        <pc:sldMkLst>
          <pc:docMk/>
          <pc:sldMk cId="3362619959" sldId="278"/>
        </pc:sldMkLst>
        <pc:spChg chg="mod">
          <ac:chgData name="X Jeremy" userId="7f7dfa19bb4c4406" providerId="LiveId" clId="{F4AE5915-8068-442E-B506-6803B864C284}" dt="2020-03-02T04:54:36.887" v="583" actId="6549"/>
          <ac:spMkLst>
            <pc:docMk/>
            <pc:sldMk cId="3362619959" sldId="278"/>
            <ac:spMk id="3" creationId="{00000000-0000-0000-0000-000000000000}"/>
          </ac:spMkLst>
        </pc:spChg>
        <pc:spChg chg="mod">
          <ac:chgData name="X Jeremy" userId="7f7dfa19bb4c4406" providerId="LiveId" clId="{F4AE5915-8068-442E-B506-6803B864C284}" dt="2020-03-02T04:53:16.021" v="564" actId="20577"/>
          <ac:spMkLst>
            <pc:docMk/>
            <pc:sldMk cId="3362619959" sldId="278"/>
            <ac:spMk id="5" creationId="{00000000-0000-0000-0000-000000000000}"/>
          </ac:spMkLst>
        </pc:spChg>
        <pc:spChg chg="mod">
          <ac:chgData name="X Jeremy" userId="7f7dfa19bb4c4406" providerId="LiveId" clId="{F4AE5915-8068-442E-B506-6803B864C284}" dt="2020-03-02T04:53:13.441" v="562" actId="20577"/>
          <ac:spMkLst>
            <pc:docMk/>
            <pc:sldMk cId="3362619959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DF87AD1E-9D17-4B0F-B80C-910A5C69653B}"/>
    <pc:docChg chg="undo custSel addSld delSld modSld">
      <pc:chgData name="X Jeremy" userId="7f7dfa19bb4c4406" providerId="LiveId" clId="{DF87AD1E-9D17-4B0F-B80C-910A5C69653B}" dt="2020-03-01T14:16:17.352" v="714" actId="6549"/>
      <pc:docMkLst>
        <pc:docMk/>
      </pc:docMkLst>
      <pc:sldChg chg="modSp">
        <pc:chgData name="X Jeremy" userId="7f7dfa19bb4c4406" providerId="LiveId" clId="{DF87AD1E-9D17-4B0F-B80C-910A5C69653B}" dt="2020-03-01T13:48:48.291" v="76" actId="20577"/>
        <pc:sldMkLst>
          <pc:docMk/>
          <pc:sldMk cId="0" sldId="267"/>
        </pc:sldMkLst>
        <pc:spChg chg="mod">
          <ac:chgData name="X Jeremy" userId="7f7dfa19bb4c4406" providerId="LiveId" clId="{DF87AD1E-9D17-4B0F-B80C-910A5C69653B}" dt="2020-03-01T13:48:48.291" v="76" actId="20577"/>
          <ac:spMkLst>
            <pc:docMk/>
            <pc:sldMk cId="0" sldId="267"/>
            <ac:spMk id="2" creationId="{00000000-0000-0000-0000-000000000000}"/>
          </ac:spMkLst>
        </pc:spChg>
      </pc:sldChg>
      <pc:sldChg chg="modSp">
        <pc:chgData name="X Jeremy" userId="7f7dfa19bb4c4406" providerId="LiveId" clId="{DF87AD1E-9D17-4B0F-B80C-910A5C69653B}" dt="2020-03-01T14:13:43.091" v="644" actId="20577"/>
        <pc:sldMkLst>
          <pc:docMk/>
          <pc:sldMk cId="2642496940" sldId="275"/>
        </pc:sldMkLst>
        <pc:spChg chg="mod">
          <ac:chgData name="X Jeremy" userId="7f7dfa19bb4c4406" providerId="LiveId" clId="{DF87AD1E-9D17-4B0F-B80C-910A5C69653B}" dt="2020-03-01T13:48:58.825" v="11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DF87AD1E-9D17-4B0F-B80C-910A5C69653B}" dt="2020-03-01T14:13:43.091" v="644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DF87AD1E-9D17-4B0F-B80C-910A5C69653B}" dt="2020-03-01T14:13:02.316" v="640" actId="20577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DF87AD1E-9D17-4B0F-B80C-910A5C69653B}" dt="2020-03-01T14:12:17.245" v="636" actId="1036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DF87AD1E-9D17-4B0F-B80C-910A5C69653B}" dt="2020-03-01T14:12:57.823" v="638" actId="20577"/>
          <ac:spMkLst>
            <pc:docMk/>
            <pc:sldMk cId="2642496940" sldId="275"/>
            <ac:spMk id="15" creationId="{00000000-0000-0000-0000-000000000000}"/>
          </ac:spMkLst>
        </pc:spChg>
      </pc:sldChg>
      <pc:sldChg chg="del">
        <pc:chgData name="X Jeremy" userId="7f7dfa19bb4c4406" providerId="LiveId" clId="{DF87AD1E-9D17-4B0F-B80C-910A5C69653B}" dt="2020-03-01T14:11:01.263" v="591" actId="47"/>
        <pc:sldMkLst>
          <pc:docMk/>
          <pc:sldMk cId="3445256054" sldId="276"/>
        </pc:sldMkLst>
      </pc:sldChg>
      <pc:sldChg chg="modSp add">
        <pc:chgData name="X Jeremy" userId="7f7dfa19bb4c4406" providerId="LiveId" clId="{DF87AD1E-9D17-4B0F-B80C-910A5C69653B}" dt="2020-03-01T14:14:49.177" v="667" actId="6549"/>
        <pc:sldMkLst>
          <pc:docMk/>
          <pc:sldMk cId="4124690485" sldId="276"/>
        </pc:sldMkLst>
        <pc:spChg chg="mod">
          <ac:chgData name="X Jeremy" userId="7f7dfa19bb4c4406" providerId="LiveId" clId="{DF87AD1E-9D17-4B0F-B80C-910A5C69653B}" dt="2020-03-01T14:14:49.177" v="667" actId="6549"/>
          <ac:spMkLst>
            <pc:docMk/>
            <pc:sldMk cId="4124690485" sldId="276"/>
            <ac:spMk id="3" creationId="{00000000-0000-0000-0000-000000000000}"/>
          </ac:spMkLst>
        </pc:spChg>
        <pc:spChg chg="mod">
          <ac:chgData name="X Jeremy" userId="7f7dfa19bb4c4406" providerId="LiveId" clId="{DF87AD1E-9D17-4B0F-B80C-910A5C69653B}" dt="2020-03-01T14:13:58.382" v="649" actId="20577"/>
          <ac:spMkLst>
            <pc:docMk/>
            <pc:sldMk cId="4124690485" sldId="276"/>
            <ac:spMk id="5" creationId="{00000000-0000-0000-0000-000000000000}"/>
          </ac:spMkLst>
        </pc:spChg>
        <pc:spChg chg="mod">
          <ac:chgData name="X Jeremy" userId="7f7dfa19bb4c4406" providerId="LiveId" clId="{DF87AD1E-9D17-4B0F-B80C-910A5C69653B}" dt="2020-03-01T14:13:55.686" v="647" actId="20577"/>
          <ac:spMkLst>
            <pc:docMk/>
            <pc:sldMk cId="4124690485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DF87AD1E-9D17-4B0F-B80C-910A5C69653B}" dt="2020-03-01T14:15:34.171" v="691" actId="6549"/>
        <pc:sldMkLst>
          <pc:docMk/>
          <pc:sldMk cId="2916491917" sldId="277"/>
        </pc:sldMkLst>
        <pc:spChg chg="mod">
          <ac:chgData name="X Jeremy" userId="7f7dfa19bb4c4406" providerId="LiveId" clId="{DF87AD1E-9D17-4B0F-B80C-910A5C69653B}" dt="2020-03-01T14:15:34.171" v="691" actId="6549"/>
          <ac:spMkLst>
            <pc:docMk/>
            <pc:sldMk cId="2916491917" sldId="277"/>
            <ac:spMk id="3" creationId="{00000000-0000-0000-0000-000000000000}"/>
          </ac:spMkLst>
        </pc:spChg>
        <pc:spChg chg="mod">
          <ac:chgData name="X Jeremy" userId="7f7dfa19bb4c4406" providerId="LiveId" clId="{DF87AD1E-9D17-4B0F-B80C-910A5C69653B}" dt="2020-03-01T14:15:00.624" v="672" actId="20577"/>
          <ac:spMkLst>
            <pc:docMk/>
            <pc:sldMk cId="2916491917" sldId="277"/>
            <ac:spMk id="5" creationId="{00000000-0000-0000-0000-000000000000}"/>
          </ac:spMkLst>
        </pc:spChg>
        <pc:spChg chg="mod">
          <ac:chgData name="X Jeremy" userId="7f7dfa19bb4c4406" providerId="LiveId" clId="{DF87AD1E-9D17-4B0F-B80C-910A5C69653B}" dt="2020-03-01T14:14:57.489" v="670" actId="20577"/>
          <ac:spMkLst>
            <pc:docMk/>
            <pc:sldMk cId="2916491917" sldId="277"/>
            <ac:spMk id="9" creationId="{A2FA783B-3A06-46C6-B929-51B2E2064045}"/>
          </ac:spMkLst>
        </pc:spChg>
      </pc:sldChg>
      <pc:sldChg chg="del">
        <pc:chgData name="X Jeremy" userId="7f7dfa19bb4c4406" providerId="LiveId" clId="{DF87AD1E-9D17-4B0F-B80C-910A5C69653B}" dt="2020-03-01T14:11:01.263" v="591" actId="47"/>
        <pc:sldMkLst>
          <pc:docMk/>
          <pc:sldMk cId="3269428758" sldId="277"/>
        </pc:sldMkLst>
      </pc:sldChg>
      <pc:sldChg chg="modSp add">
        <pc:chgData name="X Jeremy" userId="7f7dfa19bb4c4406" providerId="LiveId" clId="{DF87AD1E-9D17-4B0F-B80C-910A5C69653B}" dt="2020-03-01T14:16:17.352" v="714" actId="6549"/>
        <pc:sldMkLst>
          <pc:docMk/>
          <pc:sldMk cId="191978645" sldId="278"/>
        </pc:sldMkLst>
        <pc:spChg chg="mod">
          <ac:chgData name="X Jeremy" userId="7f7dfa19bb4c4406" providerId="LiveId" clId="{DF87AD1E-9D17-4B0F-B80C-910A5C69653B}" dt="2020-03-01T14:16:17.352" v="714" actId="6549"/>
          <ac:spMkLst>
            <pc:docMk/>
            <pc:sldMk cId="191978645" sldId="278"/>
            <ac:spMk id="3" creationId="{00000000-0000-0000-0000-000000000000}"/>
          </ac:spMkLst>
        </pc:spChg>
        <pc:spChg chg="mod">
          <ac:chgData name="X Jeremy" userId="7f7dfa19bb4c4406" providerId="LiveId" clId="{DF87AD1E-9D17-4B0F-B80C-910A5C69653B}" dt="2020-03-01T14:15:43.762" v="696" actId="20577"/>
          <ac:spMkLst>
            <pc:docMk/>
            <pc:sldMk cId="191978645" sldId="278"/>
            <ac:spMk id="5" creationId="{00000000-0000-0000-0000-000000000000}"/>
          </ac:spMkLst>
        </pc:spChg>
        <pc:spChg chg="mod">
          <ac:chgData name="X Jeremy" userId="7f7dfa19bb4c4406" providerId="LiveId" clId="{DF87AD1E-9D17-4B0F-B80C-910A5C69653B}" dt="2020-03-01T14:15:41.212" v="694" actId="20577"/>
          <ac:spMkLst>
            <pc:docMk/>
            <pc:sldMk cId="191978645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C83FBFF4-B54A-413C-B2BE-826D0B02DAAA}"/>
    <pc:docChg chg="undo custSel addSld delSld modSld">
      <pc:chgData name="X Jeremy" userId="7f7dfa19bb4c4406" providerId="LiveId" clId="{C83FBFF4-B54A-413C-B2BE-826D0B02DAAA}" dt="2020-03-02T04:23:53.084" v="520" actId="20577"/>
      <pc:docMkLst>
        <pc:docMk/>
      </pc:docMkLst>
      <pc:sldChg chg="modSp">
        <pc:chgData name="X Jeremy" userId="7f7dfa19bb4c4406" providerId="LiveId" clId="{C83FBFF4-B54A-413C-B2BE-826D0B02DAAA}" dt="2020-03-02T04:08:11.562" v="90" actId="20577"/>
        <pc:sldMkLst>
          <pc:docMk/>
          <pc:sldMk cId="0" sldId="267"/>
        </pc:sldMkLst>
        <pc:spChg chg="mod">
          <ac:chgData name="X Jeremy" userId="7f7dfa19bb4c4406" providerId="LiveId" clId="{C83FBFF4-B54A-413C-B2BE-826D0B02DAAA}" dt="2020-03-02T04:08:11.562" v="90" actId="20577"/>
          <ac:spMkLst>
            <pc:docMk/>
            <pc:sldMk cId="0" sldId="267"/>
            <ac:spMk id="2" creationId="{00000000-0000-0000-0000-000000000000}"/>
          </ac:spMkLst>
        </pc:spChg>
      </pc:sldChg>
      <pc:sldChg chg="modSp">
        <pc:chgData name="X Jeremy" userId="7f7dfa19bb4c4406" providerId="LiveId" clId="{C83FBFF4-B54A-413C-B2BE-826D0B02DAAA}" dt="2020-03-02T04:23:37.088" v="512" actId="20577"/>
        <pc:sldMkLst>
          <pc:docMk/>
          <pc:sldMk cId="2642496940" sldId="275"/>
        </pc:sldMkLst>
        <pc:spChg chg="mod">
          <ac:chgData name="X Jeremy" userId="7f7dfa19bb4c4406" providerId="LiveId" clId="{C83FBFF4-B54A-413C-B2BE-826D0B02DAAA}" dt="2020-03-02T04:08:23.282" v="128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C83FBFF4-B54A-413C-B2BE-826D0B02DAAA}" dt="2020-03-02T04:23:37.088" v="512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C83FBFF4-B54A-413C-B2BE-826D0B02DAAA}" dt="2020-03-02T04:08:51.822" v="139" actId="20577"/>
          <ac:spMkLst>
            <pc:docMk/>
            <pc:sldMk cId="2642496940" sldId="275"/>
            <ac:spMk id="15" creationId="{00000000-0000-0000-0000-000000000000}"/>
          </ac:spMkLst>
        </pc:spChg>
      </pc:sldChg>
      <pc:sldChg chg="modSp add">
        <pc:chgData name="X Jeremy" userId="7f7dfa19bb4c4406" providerId="LiveId" clId="{C83FBFF4-B54A-413C-B2BE-826D0B02DAAA}" dt="2020-03-02T04:23:40.673" v="514" actId="20577"/>
        <pc:sldMkLst>
          <pc:docMk/>
          <pc:sldMk cId="2110710835" sldId="276"/>
        </pc:sldMkLst>
        <pc:spChg chg="mod">
          <ac:chgData name="X Jeremy" userId="7f7dfa19bb4c4406" providerId="LiveId" clId="{C83FBFF4-B54A-413C-B2BE-826D0B02DAAA}" dt="2020-03-02T04:23:40.673" v="514" actId="20577"/>
          <ac:spMkLst>
            <pc:docMk/>
            <pc:sldMk cId="2110710835" sldId="276"/>
            <ac:spMk id="3" creationId="{00000000-0000-0000-0000-000000000000}"/>
          </ac:spMkLst>
        </pc:spChg>
        <pc:spChg chg="mod">
          <ac:chgData name="X Jeremy" userId="7f7dfa19bb4c4406" providerId="LiveId" clId="{C83FBFF4-B54A-413C-B2BE-826D0B02DAAA}" dt="2020-03-02T04:21:04.637" v="469" actId="20577"/>
          <ac:spMkLst>
            <pc:docMk/>
            <pc:sldMk cId="2110710835" sldId="276"/>
            <ac:spMk id="5" creationId="{00000000-0000-0000-0000-000000000000}"/>
          </ac:spMkLst>
        </pc:spChg>
        <pc:spChg chg="mod">
          <ac:chgData name="X Jeremy" userId="7f7dfa19bb4c4406" providerId="LiveId" clId="{C83FBFF4-B54A-413C-B2BE-826D0B02DAAA}" dt="2020-03-02T04:21:02.078" v="467" actId="20577"/>
          <ac:spMkLst>
            <pc:docMk/>
            <pc:sldMk cId="2110710835" sldId="276"/>
            <ac:spMk id="9" creationId="{A2FA783B-3A06-46C6-B929-51B2E2064045}"/>
          </ac:spMkLst>
        </pc:spChg>
      </pc:sldChg>
      <pc:sldChg chg="del">
        <pc:chgData name="X Jeremy" userId="7f7dfa19bb4c4406" providerId="LiveId" clId="{C83FBFF4-B54A-413C-B2BE-826D0B02DAAA}" dt="2020-03-02T04:09:04.517" v="140" actId="47"/>
        <pc:sldMkLst>
          <pc:docMk/>
          <pc:sldMk cId="4124690485" sldId="276"/>
        </pc:sldMkLst>
      </pc:sldChg>
      <pc:sldChg chg="del">
        <pc:chgData name="X Jeremy" userId="7f7dfa19bb4c4406" providerId="LiveId" clId="{C83FBFF4-B54A-413C-B2BE-826D0B02DAAA}" dt="2020-03-02T04:09:04.517" v="140" actId="47"/>
        <pc:sldMkLst>
          <pc:docMk/>
          <pc:sldMk cId="2916491917" sldId="277"/>
        </pc:sldMkLst>
      </pc:sldChg>
      <pc:sldChg chg="modSp add">
        <pc:chgData name="X Jeremy" userId="7f7dfa19bb4c4406" providerId="LiveId" clId="{C83FBFF4-B54A-413C-B2BE-826D0B02DAAA}" dt="2020-03-02T04:23:47.466" v="518" actId="20577"/>
        <pc:sldMkLst>
          <pc:docMk/>
          <pc:sldMk cId="4214663211" sldId="277"/>
        </pc:sldMkLst>
        <pc:spChg chg="mod">
          <ac:chgData name="X Jeremy" userId="7f7dfa19bb4c4406" providerId="LiveId" clId="{C83FBFF4-B54A-413C-B2BE-826D0B02DAAA}" dt="2020-03-02T04:23:47.466" v="518" actId="20577"/>
          <ac:spMkLst>
            <pc:docMk/>
            <pc:sldMk cId="4214663211" sldId="277"/>
            <ac:spMk id="3" creationId="{00000000-0000-0000-0000-000000000000}"/>
          </ac:spMkLst>
        </pc:spChg>
        <pc:spChg chg="mod">
          <ac:chgData name="X Jeremy" userId="7f7dfa19bb4c4406" providerId="LiveId" clId="{C83FBFF4-B54A-413C-B2BE-826D0B02DAAA}" dt="2020-03-02T04:21:50.951" v="488"/>
          <ac:spMkLst>
            <pc:docMk/>
            <pc:sldMk cId="4214663211" sldId="277"/>
            <ac:spMk id="5" creationId="{00000000-0000-0000-0000-000000000000}"/>
          </ac:spMkLst>
        </pc:spChg>
        <pc:spChg chg="mod">
          <ac:chgData name="X Jeremy" userId="7f7dfa19bb4c4406" providerId="LiveId" clId="{C83FBFF4-B54A-413C-B2BE-826D0B02DAAA}" dt="2020-03-02T04:21:48.239" v="485"/>
          <ac:spMkLst>
            <pc:docMk/>
            <pc:sldMk cId="4214663211" sldId="277"/>
            <ac:spMk id="9" creationId="{A2FA783B-3A06-46C6-B929-51B2E2064045}"/>
          </ac:spMkLst>
        </pc:spChg>
      </pc:sldChg>
      <pc:sldChg chg="del">
        <pc:chgData name="X Jeremy" userId="7f7dfa19bb4c4406" providerId="LiveId" clId="{C83FBFF4-B54A-413C-B2BE-826D0B02DAAA}" dt="2020-03-02T04:09:04.517" v="140" actId="47"/>
        <pc:sldMkLst>
          <pc:docMk/>
          <pc:sldMk cId="191978645" sldId="278"/>
        </pc:sldMkLst>
      </pc:sldChg>
      <pc:sldChg chg="modSp add">
        <pc:chgData name="X Jeremy" userId="7f7dfa19bb4c4406" providerId="LiveId" clId="{C83FBFF4-B54A-413C-B2BE-826D0B02DAAA}" dt="2020-03-02T04:23:53.084" v="520" actId="20577"/>
        <pc:sldMkLst>
          <pc:docMk/>
          <pc:sldMk cId="3331584246" sldId="278"/>
        </pc:sldMkLst>
        <pc:spChg chg="mod">
          <ac:chgData name="X Jeremy" userId="7f7dfa19bb4c4406" providerId="LiveId" clId="{C83FBFF4-B54A-413C-B2BE-826D0B02DAAA}" dt="2020-03-02T04:23:53.084" v="520" actId="20577"/>
          <ac:spMkLst>
            <pc:docMk/>
            <pc:sldMk cId="3331584246" sldId="278"/>
            <ac:spMk id="3" creationId="{00000000-0000-0000-0000-000000000000}"/>
          </ac:spMkLst>
        </pc:spChg>
        <pc:spChg chg="mod">
          <ac:chgData name="X Jeremy" userId="7f7dfa19bb4c4406" providerId="LiveId" clId="{C83FBFF4-B54A-413C-B2BE-826D0B02DAAA}" dt="2020-03-02T04:22:27.503" v="502"/>
          <ac:spMkLst>
            <pc:docMk/>
            <pc:sldMk cId="3331584246" sldId="278"/>
            <ac:spMk id="5" creationId="{00000000-0000-0000-0000-000000000000}"/>
          </ac:spMkLst>
        </pc:spChg>
        <pc:spChg chg="mod">
          <ac:chgData name="X Jeremy" userId="7f7dfa19bb4c4406" providerId="LiveId" clId="{C83FBFF4-B54A-413C-B2BE-826D0B02DAAA}" dt="2020-03-02T04:22:24.938" v="499"/>
          <ac:spMkLst>
            <pc:docMk/>
            <pc:sldMk cId="3331584246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FEB80E2B-3280-422A-BB29-3F805EB643B7}"/>
    <pc:docChg chg="custSel addSld delSld modSld">
      <pc:chgData name="X Jeremy" userId="7f7dfa19bb4c4406" providerId="LiveId" clId="{FEB80E2B-3280-422A-BB29-3F805EB643B7}" dt="2020-03-02T05:04:28.193" v="16" actId="962"/>
      <pc:docMkLst>
        <pc:docMk/>
      </pc:docMkLst>
      <pc:sldChg chg="addSp delSp modSp">
        <pc:chgData name="X Jeremy" userId="7f7dfa19bb4c4406" providerId="LiveId" clId="{FEB80E2B-3280-422A-BB29-3F805EB643B7}" dt="2020-03-02T04:57:22.231" v="8" actId="27614"/>
        <pc:sldMkLst>
          <pc:docMk/>
          <pc:sldMk cId="0" sldId="267"/>
        </pc:sldMkLst>
        <pc:spChg chg="del">
          <ac:chgData name="X Jeremy" userId="7f7dfa19bb4c4406" providerId="LiveId" clId="{FEB80E2B-3280-422A-BB29-3F805EB643B7}" dt="2020-03-02T04:56:55.215" v="1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FEB80E2B-3280-422A-BB29-3F805EB643B7}" dt="2020-03-02T04:56:56.639" v="2" actId="478"/>
          <ac:spMkLst>
            <pc:docMk/>
            <pc:sldMk cId="0" sldId="267"/>
            <ac:spMk id="4" creationId="{B86C399D-E129-4E3B-BB7C-CC06EFB825A2}"/>
          </ac:spMkLst>
        </pc:spChg>
        <pc:picChg chg="add mod">
          <ac:chgData name="X Jeremy" userId="7f7dfa19bb4c4406" providerId="LiveId" clId="{FEB80E2B-3280-422A-BB29-3F805EB643B7}" dt="2020-03-02T04:57:22.231" v="8" actId="27614"/>
          <ac:picMkLst>
            <pc:docMk/>
            <pc:sldMk cId="0" sldId="267"/>
            <ac:picMk id="6" creationId="{748AA494-C5B3-442F-803A-2BA3F5249E4C}"/>
          </ac:picMkLst>
        </pc:picChg>
        <pc:picChg chg="del">
          <ac:chgData name="X Jeremy" userId="7f7dfa19bb4c4406" providerId="LiveId" clId="{FEB80E2B-3280-422A-BB29-3F805EB643B7}" dt="2020-03-02T04:56:55.215" v="1" actId="478"/>
          <ac:picMkLst>
            <pc:docMk/>
            <pc:sldMk cId="0" sldId="267"/>
            <ac:picMk id="7" creationId="{BB043A19-93A6-4A59-9ECA-88F9F164413E}"/>
          </ac:picMkLst>
        </pc:picChg>
      </pc:sldChg>
      <pc:sldChg chg="addSp modSp add">
        <pc:chgData name="X Jeremy" userId="7f7dfa19bb4c4406" providerId="LiveId" clId="{FEB80E2B-3280-422A-BB29-3F805EB643B7}" dt="2020-03-02T04:57:27.097" v="9" actId="931"/>
        <pc:sldMkLst>
          <pc:docMk/>
          <pc:sldMk cId="162775225" sldId="268"/>
        </pc:sldMkLst>
        <pc:picChg chg="add mod">
          <ac:chgData name="X Jeremy" userId="7f7dfa19bb4c4406" providerId="LiveId" clId="{FEB80E2B-3280-422A-BB29-3F805EB643B7}" dt="2020-03-02T04:57:27.097" v="9" actId="931"/>
          <ac:picMkLst>
            <pc:docMk/>
            <pc:sldMk cId="162775225" sldId="268"/>
            <ac:picMk id="3" creationId="{085A6309-0D11-47C0-A778-CE6F117B2093}"/>
          </ac:picMkLst>
        </pc:picChg>
      </pc:sldChg>
      <pc:sldChg chg="addSp modSp add">
        <pc:chgData name="X Jeremy" userId="7f7dfa19bb4c4406" providerId="LiveId" clId="{FEB80E2B-3280-422A-BB29-3F805EB643B7}" dt="2020-03-02T04:57:32.250" v="10" actId="931"/>
        <pc:sldMkLst>
          <pc:docMk/>
          <pc:sldMk cId="4246138853" sldId="269"/>
        </pc:sldMkLst>
        <pc:picChg chg="add mod">
          <ac:chgData name="X Jeremy" userId="7f7dfa19bb4c4406" providerId="LiveId" clId="{FEB80E2B-3280-422A-BB29-3F805EB643B7}" dt="2020-03-02T04:57:32.250" v="10" actId="931"/>
          <ac:picMkLst>
            <pc:docMk/>
            <pc:sldMk cId="4246138853" sldId="269"/>
            <ac:picMk id="3" creationId="{919639D3-6393-46CB-9280-5855B9B1308C}"/>
          </ac:picMkLst>
        </pc:picChg>
      </pc:sldChg>
      <pc:sldChg chg="addSp modSp add">
        <pc:chgData name="X Jeremy" userId="7f7dfa19bb4c4406" providerId="LiveId" clId="{FEB80E2B-3280-422A-BB29-3F805EB643B7}" dt="2020-03-02T04:57:40.898" v="11" actId="931"/>
        <pc:sldMkLst>
          <pc:docMk/>
          <pc:sldMk cId="3883295520" sldId="270"/>
        </pc:sldMkLst>
        <pc:picChg chg="add mod">
          <ac:chgData name="X Jeremy" userId="7f7dfa19bb4c4406" providerId="LiveId" clId="{FEB80E2B-3280-422A-BB29-3F805EB643B7}" dt="2020-03-02T04:57:40.898" v="11" actId="931"/>
          <ac:picMkLst>
            <pc:docMk/>
            <pc:sldMk cId="3883295520" sldId="270"/>
            <ac:picMk id="3" creationId="{796A0B04-CB83-42B3-A02F-2A7039693547}"/>
          </ac:picMkLst>
        </pc:picChg>
      </pc:sldChg>
      <pc:sldChg chg="addSp delSp modSp add">
        <pc:chgData name="X Jeremy" userId="7f7dfa19bb4c4406" providerId="LiveId" clId="{FEB80E2B-3280-422A-BB29-3F805EB643B7}" dt="2020-03-02T05:04:28.193" v="16" actId="962"/>
        <pc:sldMkLst>
          <pc:docMk/>
          <pc:sldMk cId="2822856733" sldId="271"/>
        </pc:sldMkLst>
        <pc:picChg chg="add del mod">
          <ac:chgData name="X Jeremy" userId="7f7dfa19bb4c4406" providerId="LiveId" clId="{FEB80E2B-3280-422A-BB29-3F805EB643B7}" dt="2020-03-02T05:04:09.406" v="13" actId="478"/>
          <ac:picMkLst>
            <pc:docMk/>
            <pc:sldMk cId="2822856733" sldId="271"/>
            <ac:picMk id="3" creationId="{111142A4-A572-4DB3-9957-FE78EC751EFE}"/>
          </ac:picMkLst>
        </pc:picChg>
        <pc:picChg chg="add mod">
          <ac:chgData name="X Jeremy" userId="7f7dfa19bb4c4406" providerId="LiveId" clId="{FEB80E2B-3280-422A-BB29-3F805EB643B7}" dt="2020-03-02T05:04:28.193" v="16" actId="962"/>
          <ac:picMkLst>
            <pc:docMk/>
            <pc:sldMk cId="2822856733" sldId="271"/>
            <ac:picMk id="4" creationId="{2D2025D0-C5C6-4804-B3FC-CF073308E600}"/>
          </ac:picMkLst>
        </pc:picChg>
      </pc:sldChg>
      <pc:sldChg chg="del">
        <pc:chgData name="X Jeremy" userId="7f7dfa19bb4c4406" providerId="LiveId" clId="{FEB80E2B-3280-422A-BB29-3F805EB643B7}" dt="2020-03-02T04:56:52.887" v="0" actId="47"/>
        <pc:sldMkLst>
          <pc:docMk/>
          <pc:sldMk cId="2642496940" sldId="275"/>
        </pc:sldMkLst>
      </pc:sldChg>
      <pc:sldChg chg="del">
        <pc:chgData name="X Jeremy" userId="7f7dfa19bb4c4406" providerId="LiveId" clId="{FEB80E2B-3280-422A-BB29-3F805EB643B7}" dt="2020-03-02T04:56:52.887" v="0" actId="47"/>
        <pc:sldMkLst>
          <pc:docMk/>
          <pc:sldMk cId="3715691345" sldId="276"/>
        </pc:sldMkLst>
      </pc:sldChg>
      <pc:sldChg chg="del">
        <pc:chgData name="X Jeremy" userId="7f7dfa19bb4c4406" providerId="LiveId" clId="{FEB80E2B-3280-422A-BB29-3F805EB643B7}" dt="2020-03-02T04:56:52.887" v="0" actId="47"/>
        <pc:sldMkLst>
          <pc:docMk/>
          <pc:sldMk cId="2461011121" sldId="277"/>
        </pc:sldMkLst>
      </pc:sldChg>
      <pc:sldChg chg="del">
        <pc:chgData name="X Jeremy" userId="7f7dfa19bb4c4406" providerId="LiveId" clId="{FEB80E2B-3280-422A-BB29-3F805EB643B7}" dt="2020-03-02T04:56:52.887" v="0" actId="47"/>
        <pc:sldMkLst>
          <pc:docMk/>
          <pc:sldMk cId="3362619959" sldId="278"/>
        </pc:sldMkLst>
      </pc:sldChg>
    </pc:docChg>
  </pc:docChgLst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手机屏幕的截图&#10;&#10;Description automatically generated">
            <a:extLst>
              <a:ext uri="{FF2B5EF4-FFF2-40B4-BE49-F238E27FC236}">
                <a16:creationId xmlns:a16="http://schemas.microsoft.com/office/drawing/2014/main" id="{748AA494-C5B3-442F-803A-2BA3F5249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5A6309-0D11-47C0-A778-CE6F117B2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7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9639D3-6393-46CB-9280-5855B9B13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13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96A0B04-CB83-42B3-A02F-2A7039693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9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手机屏幕的截图&#10;&#10;Description automatically generated">
            <a:extLst>
              <a:ext uri="{FF2B5EF4-FFF2-40B4-BE49-F238E27FC236}">
                <a16:creationId xmlns:a16="http://schemas.microsoft.com/office/drawing/2014/main" id="{2D2025D0-C5C6-4804-B3FC-CF073308E6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85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2020-03-02T05:04:33Z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