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67" r:id="rId3"/>
    <p:sldId id="268" r:id="rId4"/>
    <p:sldId id="269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D708D0-C079-4B52-AE03-6A509924155A}" v="7" dt="2020-06-27T04:44:39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2AD708D0-C079-4B52-AE03-6A509924155A}"/>
    <pc:docChg chg="addSld modSld sldOrd">
      <pc:chgData name="X Jeremy" userId="7f7dfa19bb4c4406" providerId="LiveId" clId="{2AD708D0-C079-4B52-AE03-6A509924155A}" dt="2020-06-27T04:44:40.902" v="15" actId="962"/>
      <pc:docMkLst>
        <pc:docMk/>
      </pc:docMkLst>
      <pc:sldChg chg="addSp modSp mod">
        <pc:chgData name="X Jeremy" userId="7f7dfa19bb4c4406" providerId="LiveId" clId="{2AD708D0-C079-4B52-AE03-6A509924155A}" dt="2020-06-27T04:44:27.327" v="9" actId="27614"/>
        <pc:sldMkLst>
          <pc:docMk/>
          <pc:sldMk cId="0" sldId="267"/>
        </pc:sldMkLst>
        <pc:picChg chg="add mod">
          <ac:chgData name="X Jeremy" userId="7f7dfa19bb4c4406" providerId="LiveId" clId="{2AD708D0-C079-4B52-AE03-6A509924155A}" dt="2020-06-27T04:44:27.327" v="9" actId="27614"/>
          <ac:picMkLst>
            <pc:docMk/>
            <pc:sldMk cId="0" sldId="267"/>
            <ac:picMk id="3" creationId="{CC29F0B1-94EF-4038-BF3D-0EB0B877BEFF}"/>
          </ac:picMkLst>
        </pc:picChg>
      </pc:sldChg>
      <pc:sldChg chg="addSp modSp add mod">
        <pc:chgData name="X Jeremy" userId="7f7dfa19bb4c4406" providerId="LiveId" clId="{2AD708D0-C079-4B52-AE03-6A509924155A}" dt="2020-06-27T04:44:33.918" v="12" actId="962"/>
        <pc:sldMkLst>
          <pc:docMk/>
          <pc:sldMk cId="1458261344" sldId="268"/>
        </pc:sldMkLst>
        <pc:picChg chg="add mod">
          <ac:chgData name="X Jeremy" userId="7f7dfa19bb4c4406" providerId="LiveId" clId="{2AD708D0-C079-4B52-AE03-6A509924155A}" dt="2020-06-27T04:44:33.918" v="12" actId="962"/>
          <ac:picMkLst>
            <pc:docMk/>
            <pc:sldMk cId="1458261344" sldId="268"/>
            <ac:picMk id="3" creationId="{26F67E3A-9572-4DE8-998B-81FE7F68A4FB}"/>
          </ac:picMkLst>
        </pc:picChg>
      </pc:sldChg>
      <pc:sldChg chg="addSp modSp add mod">
        <pc:chgData name="X Jeremy" userId="7f7dfa19bb4c4406" providerId="LiveId" clId="{2AD708D0-C079-4B52-AE03-6A509924155A}" dt="2020-06-27T04:44:40.902" v="15" actId="962"/>
        <pc:sldMkLst>
          <pc:docMk/>
          <pc:sldMk cId="1074578719" sldId="269"/>
        </pc:sldMkLst>
        <pc:picChg chg="add mod">
          <ac:chgData name="X Jeremy" userId="7f7dfa19bb4c4406" providerId="LiveId" clId="{2AD708D0-C079-4B52-AE03-6A509924155A}" dt="2020-06-27T04:44:40.902" v="15" actId="962"/>
          <ac:picMkLst>
            <pc:docMk/>
            <pc:sldMk cId="1074578719" sldId="269"/>
            <ac:picMk id="3" creationId="{E053DA71-74D7-478A-9DD2-595E4974C022}"/>
          </ac:picMkLst>
        </pc:picChg>
      </pc:sldChg>
      <pc:sldChg chg="addSp modSp add mod ord">
        <pc:chgData name="X Jeremy" userId="7f7dfa19bb4c4406" providerId="LiveId" clId="{2AD708D0-C079-4B52-AE03-6A509924155A}" dt="2020-06-27T04:44:18.468" v="7"/>
        <pc:sldMkLst>
          <pc:docMk/>
          <pc:sldMk cId="246721399" sldId="270"/>
        </pc:sldMkLst>
        <pc:picChg chg="add mod">
          <ac:chgData name="X Jeremy" userId="7f7dfa19bb4c4406" providerId="LiveId" clId="{2AD708D0-C079-4B52-AE03-6A509924155A}" dt="2020-06-27T04:44:17.051" v="5" actId="962"/>
          <ac:picMkLst>
            <pc:docMk/>
            <pc:sldMk cId="246721399" sldId="270"/>
            <ac:picMk id="3" creationId="{B6153299-6D38-4338-85FE-F9D5931A54A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B6153299-6D38-4338-85FE-F9D5931A5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照片, 游戏机, 女人, 男人&#10;&#10;Description automatically generated">
            <a:extLst>
              <a:ext uri="{FF2B5EF4-FFF2-40B4-BE49-F238E27FC236}">
                <a16:creationId xmlns:a16="http://schemas.microsoft.com/office/drawing/2014/main" id="{CC29F0B1-94EF-4038-BF3D-0EB0B877B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照片, 男人, 键盘, 桌子&#10;&#10;Description automatically generated">
            <a:extLst>
              <a:ext uri="{FF2B5EF4-FFF2-40B4-BE49-F238E27FC236}">
                <a16:creationId xmlns:a16="http://schemas.microsoft.com/office/drawing/2014/main" id="{26F67E3A-9572-4DE8-998B-81FE7F68A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6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照片, 游戏机, 桌子, 键盘&#10;&#10;Description automatically generated">
            <a:extLst>
              <a:ext uri="{FF2B5EF4-FFF2-40B4-BE49-F238E27FC236}">
                <a16:creationId xmlns:a16="http://schemas.microsoft.com/office/drawing/2014/main" id="{E053DA71-74D7-478A-9DD2-595E4974C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7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2020-06-27T04:45:05Z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