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98559D-9CE9-428B-B4DD-423F18FADEE8}" v="9" dt="2020-05-27T10:43:48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5498559D-9CE9-428B-B4DD-423F18FADEE8}"/>
    <pc:docChg chg="addSld modSld">
      <pc:chgData name="X Jeremy" userId="7f7dfa19bb4c4406" providerId="LiveId" clId="{5498559D-9CE9-428B-B4DD-423F18FADEE8}" dt="2020-05-27T10:43:48.980" v="8" actId="931"/>
      <pc:docMkLst>
        <pc:docMk/>
      </pc:docMkLst>
      <pc:sldChg chg="addSp modSp">
        <pc:chgData name="X Jeremy" userId="7f7dfa19bb4c4406" providerId="LiveId" clId="{5498559D-9CE9-428B-B4DD-423F18FADEE8}" dt="2020-05-27T10:43:16.050" v="4" actId="931"/>
        <pc:sldMkLst>
          <pc:docMk/>
          <pc:sldMk cId="0" sldId="267"/>
        </pc:sldMkLst>
        <pc:picChg chg="add mod">
          <ac:chgData name="X Jeremy" userId="7f7dfa19bb4c4406" providerId="LiveId" clId="{5498559D-9CE9-428B-B4DD-423F18FADEE8}" dt="2020-05-27T10:43:16.050" v="4" actId="931"/>
          <ac:picMkLst>
            <pc:docMk/>
            <pc:sldMk cId="0" sldId="267"/>
            <ac:picMk id="4" creationId="{25D00E0C-0700-413C-BA0C-DB8DF57E14E8}"/>
          </ac:picMkLst>
        </pc:picChg>
      </pc:sldChg>
      <pc:sldChg chg="addSp modSp add">
        <pc:chgData name="X Jeremy" userId="7f7dfa19bb4c4406" providerId="LiveId" clId="{5498559D-9CE9-428B-B4DD-423F18FADEE8}" dt="2020-05-27T10:43:25.280" v="5" actId="931"/>
        <pc:sldMkLst>
          <pc:docMk/>
          <pc:sldMk cId="4130975188" sldId="268"/>
        </pc:sldMkLst>
        <pc:picChg chg="add mod">
          <ac:chgData name="X Jeremy" userId="7f7dfa19bb4c4406" providerId="LiveId" clId="{5498559D-9CE9-428B-B4DD-423F18FADEE8}" dt="2020-05-27T10:43:25.280" v="5" actId="931"/>
          <ac:picMkLst>
            <pc:docMk/>
            <pc:sldMk cId="4130975188" sldId="268"/>
            <ac:picMk id="4" creationId="{E117386A-C103-406C-B047-2D93234DF715}"/>
          </ac:picMkLst>
        </pc:picChg>
      </pc:sldChg>
      <pc:sldChg chg="addSp modSp add">
        <pc:chgData name="X Jeremy" userId="7f7dfa19bb4c4406" providerId="LiveId" clId="{5498559D-9CE9-428B-B4DD-423F18FADEE8}" dt="2020-05-27T10:43:33.202" v="6" actId="931"/>
        <pc:sldMkLst>
          <pc:docMk/>
          <pc:sldMk cId="1470568950" sldId="269"/>
        </pc:sldMkLst>
        <pc:picChg chg="add mod">
          <ac:chgData name="X Jeremy" userId="7f7dfa19bb4c4406" providerId="LiveId" clId="{5498559D-9CE9-428B-B4DD-423F18FADEE8}" dt="2020-05-27T10:43:33.202" v="6" actId="931"/>
          <ac:picMkLst>
            <pc:docMk/>
            <pc:sldMk cId="1470568950" sldId="269"/>
            <ac:picMk id="4" creationId="{0F24D63B-2FAF-4EED-B8FC-F78E357B2307}"/>
          </ac:picMkLst>
        </pc:picChg>
      </pc:sldChg>
      <pc:sldChg chg="addSp modSp add">
        <pc:chgData name="X Jeremy" userId="7f7dfa19bb4c4406" providerId="LiveId" clId="{5498559D-9CE9-428B-B4DD-423F18FADEE8}" dt="2020-05-27T10:43:41.692" v="7" actId="931"/>
        <pc:sldMkLst>
          <pc:docMk/>
          <pc:sldMk cId="3970519642" sldId="270"/>
        </pc:sldMkLst>
        <pc:picChg chg="add mod">
          <ac:chgData name="X Jeremy" userId="7f7dfa19bb4c4406" providerId="LiveId" clId="{5498559D-9CE9-428B-B4DD-423F18FADEE8}" dt="2020-05-27T10:43:41.692" v="7" actId="931"/>
          <ac:picMkLst>
            <pc:docMk/>
            <pc:sldMk cId="3970519642" sldId="270"/>
            <ac:picMk id="4" creationId="{1ECFB982-3A40-4AFF-B51A-2CC89FB14594}"/>
          </ac:picMkLst>
        </pc:picChg>
      </pc:sldChg>
      <pc:sldChg chg="addSp modSp add">
        <pc:chgData name="X Jeremy" userId="7f7dfa19bb4c4406" providerId="LiveId" clId="{5498559D-9CE9-428B-B4DD-423F18FADEE8}" dt="2020-05-27T10:43:48.980" v="8" actId="931"/>
        <pc:sldMkLst>
          <pc:docMk/>
          <pc:sldMk cId="21584412" sldId="271"/>
        </pc:sldMkLst>
        <pc:picChg chg="add mod">
          <ac:chgData name="X Jeremy" userId="7f7dfa19bb4c4406" providerId="LiveId" clId="{5498559D-9CE9-428B-B4DD-423F18FADEE8}" dt="2020-05-27T10:43:48.980" v="8" actId="931"/>
          <ac:picMkLst>
            <pc:docMk/>
            <pc:sldMk cId="21584412" sldId="271"/>
            <ac:picMk id="4" creationId="{77B14895-B076-445B-92C9-7F2A954A9514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D00E0C-0700-413C-BA0C-DB8DF57E14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117386A-C103-406C-B047-2D93234DF7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97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F24D63B-2FAF-4EED-B8FC-F78E357B2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56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ECFB982-3A40-4AFF-B51A-2CC89FB145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51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7B14895-B076-445B-92C9-7F2A954A95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128</cp:revision>
  <dcterms:created xsi:type="dcterms:W3CDTF">2017-01-03T08:36:00Z</dcterms:created>
  <dcterms:modified xsi:type="dcterms:W3CDTF">2020-05-27T10:44:00Z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