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1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5F9BF-0677-46FB-826A-73B271FC699F}" v="5" dt="2020-06-27T05:28:4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9235F9BF-0677-46FB-826A-73B271FC699F}"/>
    <pc:docChg chg="delSld modSld">
      <pc:chgData name="X Jeremy" userId="7f7dfa19bb4c4406" providerId="LiveId" clId="{9235F9BF-0677-46FB-826A-73B271FC699F}" dt="2020-06-27T05:28:41.411" v="6"/>
      <pc:docMkLst>
        <pc:docMk/>
      </pc:docMkLst>
      <pc:sldChg chg="addSp modSp mod modTransition modAnim">
        <pc:chgData name="X Jeremy" userId="7f7dfa19bb4c4406" providerId="LiveId" clId="{9235F9BF-0677-46FB-826A-73B271FC699F}" dt="2020-06-27T05:28:41.411" v="6"/>
        <pc:sldMkLst>
          <pc:docMk/>
          <pc:sldMk cId="0" sldId="267"/>
        </pc:sldMkLst>
        <pc:picChg chg="add mod">
          <ac:chgData name="X Jeremy" userId="7f7dfa19bb4c4406" providerId="LiveId" clId="{9235F9BF-0677-46FB-826A-73B271FC699F}" dt="2020-06-27T05:26:00.437" v="1" actId="1076"/>
          <ac:picMkLst>
            <pc:docMk/>
            <pc:sldMk cId="0" sldId="267"/>
            <ac:picMk id="3" creationId="{5C0F3609-7615-4C33-9AA3-ADAD324994CE}"/>
          </ac:picMkLst>
        </pc:picChg>
      </pc:sldChg>
      <pc:sldChg chg="modTransition">
        <pc:chgData name="X Jeremy" userId="7f7dfa19bb4c4406" providerId="LiveId" clId="{9235F9BF-0677-46FB-826A-73B271FC699F}" dt="2020-06-27T05:28:41.411" v="6"/>
        <pc:sldMkLst>
          <pc:docMk/>
          <pc:sldMk cId="4130975188" sldId="268"/>
        </pc:sldMkLst>
      </pc:sldChg>
      <pc:sldChg chg="modTransition">
        <pc:chgData name="X Jeremy" userId="7f7dfa19bb4c4406" providerId="LiveId" clId="{9235F9BF-0677-46FB-826A-73B271FC699F}" dt="2020-06-27T05:28:41.411" v="6"/>
        <pc:sldMkLst>
          <pc:docMk/>
          <pc:sldMk cId="1470568950" sldId="269"/>
        </pc:sldMkLst>
      </pc:sldChg>
      <pc:sldChg chg="del">
        <pc:chgData name="X Jeremy" userId="7f7dfa19bb4c4406" providerId="LiveId" clId="{9235F9BF-0677-46FB-826A-73B271FC699F}" dt="2020-06-27T05:26:09.629" v="5" actId="47"/>
        <pc:sldMkLst>
          <pc:docMk/>
          <pc:sldMk cId="3970519642" sldId="270"/>
        </pc:sldMkLst>
      </pc:sldChg>
      <pc:sldChg chg="modTransition">
        <pc:chgData name="X Jeremy" userId="7f7dfa19bb4c4406" providerId="LiveId" clId="{9235F9BF-0677-46FB-826A-73B271FC699F}" dt="2020-06-27T05:28:41.411" v="6"/>
        <pc:sldMkLst>
          <pc:docMk/>
          <pc:sldMk cId="21584412" sldId="271"/>
        </pc:sldMkLst>
      </pc:sldChg>
    </pc:docChg>
  </pc:docChgLst>
  <pc:docChgLst>
    <pc:chgData name="X Jeremy" userId="7f7dfa19bb4c4406" providerId="LiveId" clId="{5498559D-9CE9-428B-B4DD-423F18FADEE8}"/>
    <pc:docChg chg="addSld modSld">
      <pc:chgData name="X Jeremy" userId="7f7dfa19bb4c4406" providerId="LiveId" clId="{5498559D-9CE9-428B-B4DD-423F18FADEE8}" dt="2020-05-27T10:43:48.980" v="8" actId="931"/>
      <pc:docMkLst>
        <pc:docMk/>
      </pc:docMkLst>
      <pc:sldChg chg="addSp modSp">
        <pc:chgData name="X Jeremy" userId="7f7dfa19bb4c4406" providerId="LiveId" clId="{5498559D-9CE9-428B-B4DD-423F18FADEE8}" dt="2020-05-27T10:43:16.050" v="4" actId="931"/>
        <pc:sldMkLst>
          <pc:docMk/>
          <pc:sldMk cId="0" sldId="267"/>
        </pc:sldMkLst>
        <pc:picChg chg="add mod">
          <ac:chgData name="X Jeremy" userId="7f7dfa19bb4c4406" providerId="LiveId" clId="{5498559D-9CE9-428B-B4DD-423F18FADEE8}" dt="2020-05-27T10:43:16.050" v="4" actId="931"/>
          <ac:picMkLst>
            <pc:docMk/>
            <pc:sldMk cId="0" sldId="267"/>
            <ac:picMk id="4" creationId="{25D00E0C-0700-413C-BA0C-DB8DF57E14E8}"/>
          </ac:picMkLst>
        </pc:picChg>
      </pc:sldChg>
      <pc:sldChg chg="addSp modSp add">
        <pc:chgData name="X Jeremy" userId="7f7dfa19bb4c4406" providerId="LiveId" clId="{5498559D-9CE9-428B-B4DD-423F18FADEE8}" dt="2020-05-27T10:43:25.280" v="5" actId="931"/>
        <pc:sldMkLst>
          <pc:docMk/>
          <pc:sldMk cId="4130975188" sldId="268"/>
        </pc:sldMkLst>
        <pc:picChg chg="add mod">
          <ac:chgData name="X Jeremy" userId="7f7dfa19bb4c4406" providerId="LiveId" clId="{5498559D-9CE9-428B-B4DD-423F18FADEE8}" dt="2020-05-27T10:43:25.280" v="5" actId="931"/>
          <ac:picMkLst>
            <pc:docMk/>
            <pc:sldMk cId="4130975188" sldId="268"/>
            <ac:picMk id="4" creationId="{E117386A-C103-406C-B047-2D93234DF715}"/>
          </ac:picMkLst>
        </pc:picChg>
      </pc:sldChg>
      <pc:sldChg chg="addSp modSp add">
        <pc:chgData name="X Jeremy" userId="7f7dfa19bb4c4406" providerId="LiveId" clId="{5498559D-9CE9-428B-B4DD-423F18FADEE8}" dt="2020-05-27T10:43:33.202" v="6" actId="931"/>
        <pc:sldMkLst>
          <pc:docMk/>
          <pc:sldMk cId="1470568950" sldId="269"/>
        </pc:sldMkLst>
        <pc:picChg chg="add mod">
          <ac:chgData name="X Jeremy" userId="7f7dfa19bb4c4406" providerId="LiveId" clId="{5498559D-9CE9-428B-B4DD-423F18FADEE8}" dt="2020-05-27T10:43:33.202" v="6" actId="931"/>
          <ac:picMkLst>
            <pc:docMk/>
            <pc:sldMk cId="1470568950" sldId="269"/>
            <ac:picMk id="4" creationId="{0F24D63B-2FAF-4EED-B8FC-F78E357B2307}"/>
          </ac:picMkLst>
        </pc:picChg>
      </pc:sldChg>
      <pc:sldChg chg="addSp modSp add">
        <pc:chgData name="X Jeremy" userId="7f7dfa19bb4c4406" providerId="LiveId" clId="{5498559D-9CE9-428B-B4DD-423F18FADEE8}" dt="2020-05-27T10:43:41.692" v="7" actId="931"/>
        <pc:sldMkLst>
          <pc:docMk/>
          <pc:sldMk cId="3970519642" sldId="270"/>
        </pc:sldMkLst>
        <pc:picChg chg="add mod">
          <ac:chgData name="X Jeremy" userId="7f7dfa19bb4c4406" providerId="LiveId" clId="{5498559D-9CE9-428B-B4DD-423F18FADEE8}" dt="2020-05-27T10:43:41.692" v="7" actId="931"/>
          <ac:picMkLst>
            <pc:docMk/>
            <pc:sldMk cId="3970519642" sldId="270"/>
            <ac:picMk id="4" creationId="{1ECFB982-3A40-4AFF-B51A-2CC89FB14594}"/>
          </ac:picMkLst>
        </pc:picChg>
      </pc:sldChg>
      <pc:sldChg chg="addSp modSp add">
        <pc:chgData name="X Jeremy" userId="7f7dfa19bb4c4406" providerId="LiveId" clId="{5498559D-9CE9-428B-B4DD-423F18FADEE8}" dt="2020-05-27T10:43:48.980" v="8" actId="931"/>
        <pc:sldMkLst>
          <pc:docMk/>
          <pc:sldMk cId="21584412" sldId="271"/>
        </pc:sldMkLst>
        <pc:picChg chg="add mod">
          <ac:chgData name="X Jeremy" userId="7f7dfa19bb4c4406" providerId="LiveId" clId="{5498559D-9CE9-428B-B4DD-423F18FADEE8}" dt="2020-05-27T10:43:48.980" v="8" actId="931"/>
          <ac:picMkLst>
            <pc:docMk/>
            <pc:sldMk cId="21584412" sldId="271"/>
            <ac:picMk id="4" creationId="{77B14895-B076-445B-92C9-7F2A954A9514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D00E0C-0700-413C-BA0C-DB8DF57E1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主治万方-伴奏">
            <a:hlinkClick r:id="" action="ppaction://media"/>
            <a:extLst>
              <a:ext uri="{FF2B5EF4-FFF2-40B4-BE49-F238E27FC236}">
                <a16:creationId xmlns:a16="http://schemas.microsoft.com/office/drawing/2014/main" id="{5C0F3609-7615-4C33-9AA3-ADAD32499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6870" y="2749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941">
        <p:fade/>
      </p:transition>
    </mc:Choice>
    <mc:Fallback>
      <p:transition spd="med" advTm="12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17386A-C103-406C-B047-2D93234DF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7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176">
        <p:fade/>
      </p:transition>
    </mc:Choice>
    <mc:Fallback>
      <p:transition spd="med" advTm="291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24D63B-2FAF-4EED-B8FC-F78E357B2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351">
        <p:fade/>
      </p:transition>
    </mc:Choice>
    <mc:Fallback>
      <p:transition spd="med" advTm="283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B14895-B076-445B-92C9-7F2A954A9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634">
        <p:fade/>
      </p:transition>
    </mc:Choice>
    <mc:Fallback>
      <p:transition spd="med" advTm="4763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2020-06-27T05:28:41Z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