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07D2B1-E15E-4BF8-80E5-C28ECE677369}" v="9" dt="2020-06-29T08:02: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6307D2B1-E15E-4BF8-80E5-C28ECE677369}"/>
    <pc:docChg chg="addSld modSld">
      <pc:chgData name="X Jeremy" userId="7f7dfa19bb4c4406" providerId="LiveId" clId="{6307D2B1-E15E-4BF8-80E5-C28ECE677369}" dt="2020-06-29T08:02:10.402" v="16" actId="962"/>
      <pc:docMkLst>
        <pc:docMk/>
      </pc:docMkLst>
      <pc:sldChg chg="addSp modSp mod">
        <pc:chgData name="X Jeremy" userId="7f7dfa19bb4c4406" providerId="LiveId" clId="{6307D2B1-E15E-4BF8-80E5-C28ECE677369}" dt="2020-06-29T08:01:39.335" v="6" actId="962"/>
        <pc:sldMkLst>
          <pc:docMk/>
          <pc:sldMk cId="0" sldId="267"/>
        </pc:sldMkLst>
        <pc:picChg chg="add mod">
          <ac:chgData name="X Jeremy" userId="7f7dfa19bb4c4406" providerId="LiveId" clId="{6307D2B1-E15E-4BF8-80E5-C28ECE677369}" dt="2020-06-29T08:01:39.335" v="6" actId="962"/>
          <ac:picMkLst>
            <pc:docMk/>
            <pc:sldMk cId="0" sldId="267"/>
            <ac:picMk id="3" creationId="{3783578A-E571-44FB-83D2-62650F29CCB2}"/>
          </ac:picMkLst>
        </pc:picChg>
      </pc:sldChg>
      <pc:sldChg chg="addSp modSp add mod">
        <pc:chgData name="X Jeremy" userId="7f7dfa19bb4c4406" providerId="LiveId" clId="{6307D2B1-E15E-4BF8-80E5-C28ECE677369}" dt="2020-06-29T08:01:47.983" v="8" actId="27614"/>
        <pc:sldMkLst>
          <pc:docMk/>
          <pc:sldMk cId="2766559586" sldId="268"/>
        </pc:sldMkLst>
        <pc:picChg chg="add mod">
          <ac:chgData name="X Jeremy" userId="7f7dfa19bb4c4406" providerId="LiveId" clId="{6307D2B1-E15E-4BF8-80E5-C28ECE677369}" dt="2020-06-29T08:01:47.983" v="8" actId="27614"/>
          <ac:picMkLst>
            <pc:docMk/>
            <pc:sldMk cId="2766559586" sldId="268"/>
            <ac:picMk id="3" creationId="{0272203D-77A8-47CB-8735-79786875B762}"/>
          </ac:picMkLst>
        </pc:picChg>
      </pc:sldChg>
      <pc:sldChg chg="addSp modSp add mod">
        <pc:chgData name="X Jeremy" userId="7f7dfa19bb4c4406" providerId="LiveId" clId="{6307D2B1-E15E-4BF8-80E5-C28ECE677369}" dt="2020-06-29T08:01:53.927" v="11" actId="962"/>
        <pc:sldMkLst>
          <pc:docMk/>
          <pc:sldMk cId="1543927147" sldId="269"/>
        </pc:sldMkLst>
        <pc:picChg chg="add mod">
          <ac:chgData name="X Jeremy" userId="7f7dfa19bb4c4406" providerId="LiveId" clId="{6307D2B1-E15E-4BF8-80E5-C28ECE677369}" dt="2020-06-29T08:01:53.927" v="11" actId="962"/>
          <ac:picMkLst>
            <pc:docMk/>
            <pc:sldMk cId="1543927147" sldId="269"/>
            <ac:picMk id="3" creationId="{2746E851-D4EE-46BA-BC70-7A3E39F7F48A}"/>
          </ac:picMkLst>
        </pc:picChg>
      </pc:sldChg>
      <pc:sldChg chg="addSp modSp add mod">
        <pc:chgData name="X Jeremy" userId="7f7dfa19bb4c4406" providerId="LiveId" clId="{6307D2B1-E15E-4BF8-80E5-C28ECE677369}" dt="2020-06-29T08:02:03.180" v="13" actId="27614"/>
        <pc:sldMkLst>
          <pc:docMk/>
          <pc:sldMk cId="63176773" sldId="270"/>
        </pc:sldMkLst>
        <pc:picChg chg="add mod">
          <ac:chgData name="X Jeremy" userId="7f7dfa19bb4c4406" providerId="LiveId" clId="{6307D2B1-E15E-4BF8-80E5-C28ECE677369}" dt="2020-06-29T08:02:03.180" v="13" actId="27614"/>
          <ac:picMkLst>
            <pc:docMk/>
            <pc:sldMk cId="63176773" sldId="270"/>
            <ac:picMk id="3" creationId="{53C774D9-78CE-4A3F-A86A-F7960DDC80F5}"/>
          </ac:picMkLst>
        </pc:picChg>
      </pc:sldChg>
      <pc:sldChg chg="addSp modSp add mod">
        <pc:chgData name="X Jeremy" userId="7f7dfa19bb4c4406" providerId="LiveId" clId="{6307D2B1-E15E-4BF8-80E5-C28ECE677369}" dt="2020-06-29T08:02:10.402" v="16" actId="962"/>
        <pc:sldMkLst>
          <pc:docMk/>
          <pc:sldMk cId="2985927391" sldId="271"/>
        </pc:sldMkLst>
        <pc:picChg chg="add mod">
          <ac:chgData name="X Jeremy" userId="7f7dfa19bb4c4406" providerId="LiveId" clId="{6307D2B1-E15E-4BF8-80E5-C28ECE677369}" dt="2020-06-29T08:02:10.402" v="16" actId="962"/>
          <ac:picMkLst>
            <pc:docMk/>
            <pc:sldMk cId="2985927391" sldId="271"/>
            <ac:picMk id="3" creationId="{3336B8C4-C4CB-48E7-875D-6871BCDD5B27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3783578A-E571-44FB-83D2-62650F29C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有字&#10;&#10;Description automatically generated">
            <a:extLst>
              <a:ext uri="{FF2B5EF4-FFF2-40B4-BE49-F238E27FC236}">
                <a16:creationId xmlns:a16="http://schemas.microsoft.com/office/drawing/2014/main" id="{0272203D-77A8-47CB-8735-79786875B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5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2746E851-D4EE-46BA-BC70-7A3E39F7F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9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53C774D9-78CE-4A3F-A86A-F7960DDC8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3336B8C4-C4CB-48E7-875D-6871BCDD5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2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2020-06-29T08:02:20Z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