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07D2B1-E15E-4BF8-80E5-C28ECE677369}" v="9" dt="2020-06-29T08:02: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6307D2B1-E15E-4BF8-80E5-C28ECE677369}"/>
    <pc:docChg chg="addSld modSld">
      <pc:chgData name="X Jeremy" userId="7f7dfa19bb4c4406" providerId="LiveId" clId="{6307D2B1-E15E-4BF8-80E5-C28ECE677369}" dt="2020-06-29T08:02:10.402" v="16" actId="962"/>
      <pc:docMkLst>
        <pc:docMk/>
      </pc:docMkLst>
      <pc:sldChg chg="addSp modSp mod">
        <pc:chgData name="X Jeremy" userId="7f7dfa19bb4c4406" providerId="LiveId" clId="{6307D2B1-E15E-4BF8-80E5-C28ECE677369}" dt="2020-06-29T08:01:39.335" v="6" actId="962"/>
        <pc:sldMkLst>
          <pc:docMk/>
          <pc:sldMk cId="0" sldId="267"/>
        </pc:sldMkLst>
        <pc:picChg chg="add mod">
          <ac:chgData name="X Jeremy" userId="7f7dfa19bb4c4406" providerId="LiveId" clId="{6307D2B1-E15E-4BF8-80E5-C28ECE677369}" dt="2020-06-29T08:01:39.335" v="6" actId="962"/>
          <ac:picMkLst>
            <pc:docMk/>
            <pc:sldMk cId="0" sldId="267"/>
            <ac:picMk id="3" creationId="{3783578A-E571-44FB-83D2-62650F29CCB2}"/>
          </ac:picMkLst>
        </pc:picChg>
      </pc:sldChg>
      <pc:sldChg chg="addSp modSp add mod">
        <pc:chgData name="X Jeremy" userId="7f7dfa19bb4c4406" providerId="LiveId" clId="{6307D2B1-E15E-4BF8-80E5-C28ECE677369}" dt="2020-06-29T08:01:47.983" v="8" actId="27614"/>
        <pc:sldMkLst>
          <pc:docMk/>
          <pc:sldMk cId="2766559586" sldId="268"/>
        </pc:sldMkLst>
        <pc:picChg chg="add mod">
          <ac:chgData name="X Jeremy" userId="7f7dfa19bb4c4406" providerId="LiveId" clId="{6307D2B1-E15E-4BF8-80E5-C28ECE677369}" dt="2020-06-29T08:01:47.983" v="8" actId="27614"/>
          <ac:picMkLst>
            <pc:docMk/>
            <pc:sldMk cId="2766559586" sldId="268"/>
            <ac:picMk id="3" creationId="{0272203D-77A8-47CB-8735-79786875B762}"/>
          </ac:picMkLst>
        </pc:picChg>
      </pc:sldChg>
      <pc:sldChg chg="addSp modSp add mod">
        <pc:chgData name="X Jeremy" userId="7f7dfa19bb4c4406" providerId="LiveId" clId="{6307D2B1-E15E-4BF8-80E5-C28ECE677369}" dt="2020-06-29T08:01:53.927" v="11" actId="962"/>
        <pc:sldMkLst>
          <pc:docMk/>
          <pc:sldMk cId="1543927147" sldId="269"/>
        </pc:sldMkLst>
        <pc:picChg chg="add mod">
          <ac:chgData name="X Jeremy" userId="7f7dfa19bb4c4406" providerId="LiveId" clId="{6307D2B1-E15E-4BF8-80E5-C28ECE677369}" dt="2020-06-29T08:01:53.927" v="11" actId="962"/>
          <ac:picMkLst>
            <pc:docMk/>
            <pc:sldMk cId="1543927147" sldId="269"/>
            <ac:picMk id="3" creationId="{2746E851-D4EE-46BA-BC70-7A3E39F7F48A}"/>
          </ac:picMkLst>
        </pc:picChg>
      </pc:sldChg>
      <pc:sldChg chg="addSp modSp add mod">
        <pc:chgData name="X Jeremy" userId="7f7dfa19bb4c4406" providerId="LiveId" clId="{6307D2B1-E15E-4BF8-80E5-C28ECE677369}" dt="2020-06-29T08:02:03.180" v="13" actId="27614"/>
        <pc:sldMkLst>
          <pc:docMk/>
          <pc:sldMk cId="63176773" sldId="270"/>
        </pc:sldMkLst>
        <pc:picChg chg="add mod">
          <ac:chgData name="X Jeremy" userId="7f7dfa19bb4c4406" providerId="LiveId" clId="{6307D2B1-E15E-4BF8-80E5-C28ECE677369}" dt="2020-06-29T08:02:03.180" v="13" actId="27614"/>
          <ac:picMkLst>
            <pc:docMk/>
            <pc:sldMk cId="63176773" sldId="270"/>
            <ac:picMk id="3" creationId="{53C774D9-78CE-4A3F-A86A-F7960DDC80F5}"/>
          </ac:picMkLst>
        </pc:picChg>
      </pc:sldChg>
      <pc:sldChg chg="addSp modSp add mod">
        <pc:chgData name="X Jeremy" userId="7f7dfa19bb4c4406" providerId="LiveId" clId="{6307D2B1-E15E-4BF8-80E5-C28ECE677369}" dt="2020-06-29T08:02:10.402" v="16" actId="962"/>
        <pc:sldMkLst>
          <pc:docMk/>
          <pc:sldMk cId="2985927391" sldId="271"/>
        </pc:sldMkLst>
        <pc:picChg chg="add mod">
          <ac:chgData name="X Jeremy" userId="7f7dfa19bb4c4406" providerId="LiveId" clId="{6307D2B1-E15E-4BF8-80E5-C28ECE677369}" dt="2020-06-29T08:02:10.402" v="16" actId="962"/>
          <ac:picMkLst>
            <pc:docMk/>
            <pc:sldMk cId="2985927391" sldId="271"/>
            <ac:picMk id="3" creationId="{3336B8C4-C4CB-48E7-875D-6871BCDD5B27}"/>
          </ac:picMkLst>
        </pc:picChg>
      </pc:sldChg>
    </pc:docChg>
  </pc:docChgLst>
  <pc:docChgLst>
    <pc:chgData name="X Jeremy" userId="7f7dfa19bb4c4406" providerId="LiveId" clId="{B40ADBFB-9E75-4DDD-A017-496D40CE5BC5}"/>
    <pc:docChg chg="undo custSel addSld delSld modSld">
      <pc:chgData name="X Jeremy" userId="7f7dfa19bb4c4406" providerId="LiveId" clId="{B40ADBFB-9E75-4DDD-A017-496D40CE5BC5}" dt="2020-02-28T02:36:23.914" v="605"/>
      <pc:docMkLst>
        <pc:docMk/>
      </pc:docMkLst>
      <pc:sldChg chg="addSp delSp modSp">
        <pc:chgData name="X Jeremy" userId="7f7dfa19bb4c4406" providerId="LiveId" clId="{B40ADBFB-9E75-4DDD-A017-496D40CE5BC5}" dt="2020-02-28T02:36:10.242" v="599"/>
        <pc:sldMkLst>
          <pc:docMk/>
          <pc:sldMk cId="0" sldId="267"/>
        </pc:sldMkLst>
        <pc:spChg chg="mod">
          <ac:chgData name="X Jeremy" userId="7f7dfa19bb4c4406" providerId="LiveId" clId="{B40ADBFB-9E75-4DDD-A017-496D40CE5BC5}" dt="2020-02-18T18:55:25.948" v="66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B40ADBFB-9E75-4DDD-A017-496D40CE5BC5}" dt="2020-02-18T18:55:34.317" v="67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B40ADBFB-9E75-4DDD-A017-496D40CE5BC5}" dt="2020-02-28T02:35:51.030" v="597"/>
          <ac:picMkLst>
            <pc:docMk/>
            <pc:sldMk cId="0" sldId="267"/>
            <ac:picMk id="4" creationId="{9CC4D4DB-C8E7-49F3-B9A2-A54FDDF36873}"/>
          </ac:picMkLst>
        </pc:picChg>
        <pc:picChg chg="add">
          <ac:chgData name="X Jeremy" userId="7f7dfa19bb4c4406" providerId="LiveId" clId="{B40ADBFB-9E75-4DDD-A017-496D40CE5BC5}" dt="2020-02-28T02:35:53.751" v="598"/>
          <ac:picMkLst>
            <pc:docMk/>
            <pc:sldMk cId="0" sldId="267"/>
            <ac:picMk id="5" creationId="{9CC4D4DB-C8E7-49F3-B9A2-A54FDDF36873}"/>
          </ac:picMkLst>
        </pc:picChg>
        <pc:picChg chg="del">
          <ac:chgData name="X Jeremy" userId="7f7dfa19bb4c4406" providerId="LiveId" clId="{B40ADBFB-9E75-4DDD-A017-496D40CE5BC5}" dt="2020-02-28T02:35:50.043" v="596" actId="478"/>
          <ac:picMkLst>
            <pc:docMk/>
            <pc:sldMk cId="0" sldId="267"/>
            <ac:picMk id="6" creationId="{DFEDD617-9B15-44DB-B2FA-A0F3DB1B672A}"/>
          </ac:picMkLst>
        </pc:picChg>
        <pc:picChg chg="add">
          <ac:chgData name="X Jeremy" userId="7f7dfa19bb4c4406" providerId="LiveId" clId="{B40ADBFB-9E75-4DDD-A017-496D40CE5BC5}" dt="2020-02-28T02:36:10.242" v="599"/>
          <ac:picMkLst>
            <pc:docMk/>
            <pc:sldMk cId="0" sldId="267"/>
            <ac:picMk id="7" creationId="{BB043A19-93A6-4A59-9ECA-88F9F164413E}"/>
          </ac:picMkLst>
        </pc:picChg>
      </pc:sldChg>
      <pc:sldChg chg="addSp delSp modSp">
        <pc:chgData name="X Jeremy" userId="7f7dfa19bb4c4406" providerId="LiveId" clId="{B40ADBFB-9E75-4DDD-A017-496D40CE5BC5}" dt="2020-02-28T02:36:15.069" v="601"/>
        <pc:sldMkLst>
          <pc:docMk/>
          <pc:sldMk cId="2642496940" sldId="275"/>
        </pc:sldMkLst>
        <pc:spChg chg="mod">
          <ac:chgData name="X Jeremy" userId="7f7dfa19bb4c4406" providerId="LiveId" clId="{B40ADBFB-9E75-4DDD-A017-496D40CE5BC5}" dt="2020-02-18T18:56:46.593" v="100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B40ADBFB-9E75-4DDD-A017-496D40CE5BC5}" dt="2020-02-18T19:09:36.583" v="514" actId="1038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B40ADBFB-9E75-4DDD-A017-496D40CE5BC5}" dt="2020-02-18T18:57:22.448" v="109" actId="20577"/>
          <ac:spMkLst>
            <pc:docMk/>
            <pc:sldMk cId="2642496940" sldId="275"/>
            <ac:spMk id="5" creationId="{00000000-0000-0000-0000-000000000000}"/>
          </ac:spMkLst>
        </pc:spChg>
        <pc:spChg chg="add del mod">
          <ac:chgData name="X Jeremy" userId="7f7dfa19bb4c4406" providerId="LiveId" clId="{B40ADBFB-9E75-4DDD-A017-496D40CE5BC5}" dt="2020-02-18T19:09:41.606" v="517" actId="1035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3" creationId="{3A802A25-DE0B-43C4-B024-B2EABE4D75E6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B40ADBFB-9E75-4DDD-A017-496D40CE5BC5}" dt="2020-02-18T18:57:15.430" v="107" actId="94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6" creationId="{8C752700-13EF-493D-80A3-C48B4C2A3424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8" creationId="{BFE3AFE7-8038-4D11-B943-242C9C5BEAB0}"/>
          </ac:spMkLst>
        </pc:spChg>
        <pc:picChg chg="del">
          <ac:chgData name="X Jeremy" userId="7f7dfa19bb4c4406" providerId="LiveId" clId="{B40ADBFB-9E75-4DDD-A017-496D40CE5BC5}" dt="2020-02-28T02:36:13.968" v="600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15.069" v="601"/>
          <ac:picMkLst>
            <pc:docMk/>
            <pc:sldMk cId="2642496940" sldId="275"/>
            <ac:picMk id="11" creationId="{A85A1F0F-7020-4C0B-8C67-9C8CA862E13B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3034677651" sldId="276"/>
        </pc:sldMkLst>
      </pc:sldChg>
      <pc:sldChg chg="addSp delSp modSp add">
        <pc:chgData name="X Jeremy" userId="7f7dfa19bb4c4406" providerId="LiveId" clId="{B40ADBFB-9E75-4DDD-A017-496D40CE5BC5}" dt="2020-02-28T02:36:20.054" v="603"/>
        <pc:sldMkLst>
          <pc:docMk/>
          <pc:sldMk cId="3445256054" sldId="276"/>
        </pc:sldMkLst>
        <pc:spChg chg="mod">
          <ac:chgData name="X Jeremy" userId="7f7dfa19bb4c4406" providerId="LiveId" clId="{B40ADBFB-9E75-4DDD-A017-496D40CE5BC5}" dt="2020-02-18T19:11:45.870" v="552" actId="6549"/>
          <ac:spMkLst>
            <pc:docMk/>
            <pc:sldMk cId="3445256054" sldId="276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31.036" v="522" actId="20577"/>
          <ac:spMkLst>
            <pc:docMk/>
            <pc:sldMk cId="3445256054" sldId="276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28.271" v="520" actId="20577"/>
          <ac:spMkLst>
            <pc:docMk/>
            <pc:sldMk cId="3445256054" sldId="276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19.185" v="602" actId="478"/>
          <ac:picMkLst>
            <pc:docMk/>
            <pc:sldMk cId="3445256054" sldId="276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0.054" v="603"/>
          <ac:picMkLst>
            <pc:docMk/>
            <pc:sldMk cId="3445256054" sldId="276"/>
            <ac:picMk id="11" creationId="{FF1A8F41-BFCD-4D94-B1C4-9EA2FC793026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7195249" sldId="277"/>
        </pc:sldMkLst>
      </pc:sldChg>
      <pc:sldChg chg="addSp delSp modSp add">
        <pc:chgData name="X Jeremy" userId="7f7dfa19bb4c4406" providerId="LiveId" clId="{B40ADBFB-9E75-4DDD-A017-496D40CE5BC5}" dt="2020-02-28T02:36:23.914" v="605"/>
        <pc:sldMkLst>
          <pc:docMk/>
          <pc:sldMk cId="3269428758" sldId="277"/>
        </pc:sldMkLst>
        <pc:spChg chg="mod">
          <ac:chgData name="X Jeremy" userId="7f7dfa19bb4c4406" providerId="LiveId" clId="{B40ADBFB-9E75-4DDD-A017-496D40CE5BC5}" dt="2020-02-18T19:13:10.885" v="595" actId="6549"/>
          <ac:spMkLst>
            <pc:docMk/>
            <pc:sldMk cId="3269428758" sldId="277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5.119" v="555" actId="20577"/>
          <ac:spMkLst>
            <pc:docMk/>
            <pc:sldMk cId="3269428758" sldId="277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7.596" v="557" actId="20577"/>
          <ac:spMkLst>
            <pc:docMk/>
            <pc:sldMk cId="3269428758" sldId="277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23.351" v="604" actId="478"/>
          <ac:picMkLst>
            <pc:docMk/>
            <pc:sldMk cId="3269428758" sldId="277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3.914" v="605"/>
          <ac:picMkLst>
            <pc:docMk/>
            <pc:sldMk cId="3269428758" sldId="277"/>
            <ac:picMk id="11" creationId="{E5759090-15A3-46EC-91F4-6FECD2D0A22E}"/>
          </ac:picMkLst>
        </pc:picChg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18T18:49:37.854" v="777" actId="20577"/>
      <pc:docMkLst>
        <pc:docMk/>
      </pc:docMkLst>
      <pc:sldChg chg="modSp">
        <pc:chgData name="X Jeremy" userId="7f7dfa19bb4c4406" providerId="LiveId" clId="{8FB3F76B-4324-439B-BDCC-B0C2AD25AFB4}" dt="2020-02-18T18:21:56.858" v="63" actId="20577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modSp">
        <pc:chgData name="X Jeremy" userId="7f7dfa19bb4c4406" providerId="LiveId" clId="{8FB3F76B-4324-439B-BDCC-B0C2AD25AFB4}" dt="2020-02-18T18:46:29.295" v="720" actId="1036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modSp add">
        <pc:chgData name="X Jeremy" userId="7f7dfa19bb4c4406" providerId="LiveId" clId="{8FB3F76B-4324-439B-BDCC-B0C2AD25AFB4}" dt="2020-02-18T18:48:00.803" v="749" actId="6549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1.853" v="723" actId="20577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8FB3F76B-4324-439B-BDCC-B0C2AD25AFB4}" dt="2020-02-18T18:49:37.854" v="777" actId="20577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7.854" v="777" actId="20577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手机屏幕的截图&#10;&#10;Description automatically generated">
            <a:extLst>
              <a:ext uri="{FF2B5EF4-FFF2-40B4-BE49-F238E27FC236}">
                <a16:creationId xmlns:a16="http://schemas.microsoft.com/office/drawing/2014/main" id="{3783578A-E571-44FB-83D2-62650F29CC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屏幕上有字&#10;&#10;Description automatically generated">
            <a:extLst>
              <a:ext uri="{FF2B5EF4-FFF2-40B4-BE49-F238E27FC236}">
                <a16:creationId xmlns:a16="http://schemas.microsoft.com/office/drawing/2014/main" id="{0272203D-77A8-47CB-8735-79786875B7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559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手机屏幕的截图&#10;&#10;Description automatically generated">
            <a:extLst>
              <a:ext uri="{FF2B5EF4-FFF2-40B4-BE49-F238E27FC236}">
                <a16:creationId xmlns:a16="http://schemas.microsoft.com/office/drawing/2014/main" id="{2746E851-D4EE-46BA-BC70-7A3E39F7F4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927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手机屏幕的截图&#10;&#10;Description automatically generated">
            <a:extLst>
              <a:ext uri="{FF2B5EF4-FFF2-40B4-BE49-F238E27FC236}">
                <a16:creationId xmlns:a16="http://schemas.microsoft.com/office/drawing/2014/main" id="{53C774D9-78CE-4A3F-A86A-F7960DDC80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76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手机屏幕的截图&#10;&#10;Description automatically generated">
            <a:extLst>
              <a:ext uri="{FF2B5EF4-FFF2-40B4-BE49-F238E27FC236}">
                <a16:creationId xmlns:a16="http://schemas.microsoft.com/office/drawing/2014/main" id="{3336B8C4-C4CB-48E7-875D-6871BCDD5B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927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127</cp:revision>
  <dcterms:created xsi:type="dcterms:W3CDTF">2017-01-03T08:36:00Z</dcterms:created>
  <dcterms:modified xsi:type="dcterms:W3CDTF">2020-06-29T08:02:20Z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