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C0FB-361C-4375-83A7-DD7CF05688DC}" v="4" dt="2020-06-30T01:22:11.755"/>
    <p1510:client id="{46B36D60-78AB-4ADF-A902-5ACAD0E7363D}" v="7" dt="2020-06-30T01:20:59.033"/>
    <p1510:client id="{6307D2B1-E15E-4BF8-80E5-C28ECE677369}" v="9" dt="2020-06-29T08:02: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307D2B1-E15E-4BF8-80E5-C28ECE677369}"/>
    <pc:docChg chg="addSld modSld">
      <pc:chgData name="X Jeremy" userId="7f7dfa19bb4c4406" providerId="LiveId" clId="{6307D2B1-E15E-4BF8-80E5-C28ECE677369}" dt="2020-06-29T08:02:10.402" v="16" actId="962"/>
      <pc:docMkLst>
        <pc:docMk/>
      </pc:docMkLst>
      <pc:sldChg chg="addSp modSp mod">
        <pc:chgData name="X Jeremy" userId="7f7dfa19bb4c4406" providerId="LiveId" clId="{6307D2B1-E15E-4BF8-80E5-C28ECE677369}" dt="2020-06-29T08:01:39.335" v="6" actId="962"/>
        <pc:sldMkLst>
          <pc:docMk/>
          <pc:sldMk cId="0" sldId="267"/>
        </pc:sldMkLst>
        <pc:picChg chg="add mod">
          <ac:chgData name="X Jeremy" userId="7f7dfa19bb4c4406" providerId="LiveId" clId="{6307D2B1-E15E-4BF8-80E5-C28ECE677369}" dt="2020-06-29T08:01:39.335" v="6" actId="962"/>
          <ac:picMkLst>
            <pc:docMk/>
            <pc:sldMk cId="0" sldId="267"/>
            <ac:picMk id="3" creationId="{3783578A-E571-44FB-83D2-62650F29CCB2}"/>
          </ac:picMkLst>
        </pc:picChg>
      </pc:sldChg>
      <pc:sldChg chg="addSp modSp add mod">
        <pc:chgData name="X Jeremy" userId="7f7dfa19bb4c4406" providerId="LiveId" clId="{6307D2B1-E15E-4BF8-80E5-C28ECE677369}" dt="2020-06-29T08:01:47.983" v="8" actId="27614"/>
        <pc:sldMkLst>
          <pc:docMk/>
          <pc:sldMk cId="2766559586" sldId="268"/>
        </pc:sldMkLst>
        <pc:picChg chg="add mod">
          <ac:chgData name="X Jeremy" userId="7f7dfa19bb4c4406" providerId="LiveId" clId="{6307D2B1-E15E-4BF8-80E5-C28ECE677369}" dt="2020-06-29T08:01:47.983" v="8" actId="27614"/>
          <ac:picMkLst>
            <pc:docMk/>
            <pc:sldMk cId="2766559586" sldId="268"/>
            <ac:picMk id="3" creationId="{0272203D-77A8-47CB-8735-79786875B762}"/>
          </ac:picMkLst>
        </pc:picChg>
      </pc:sldChg>
      <pc:sldChg chg="addSp modSp add mod">
        <pc:chgData name="X Jeremy" userId="7f7dfa19bb4c4406" providerId="LiveId" clId="{6307D2B1-E15E-4BF8-80E5-C28ECE677369}" dt="2020-06-29T08:01:53.927" v="11" actId="962"/>
        <pc:sldMkLst>
          <pc:docMk/>
          <pc:sldMk cId="1543927147" sldId="269"/>
        </pc:sldMkLst>
        <pc:picChg chg="add mod">
          <ac:chgData name="X Jeremy" userId="7f7dfa19bb4c4406" providerId="LiveId" clId="{6307D2B1-E15E-4BF8-80E5-C28ECE677369}" dt="2020-06-29T08:01:53.927" v="11" actId="962"/>
          <ac:picMkLst>
            <pc:docMk/>
            <pc:sldMk cId="1543927147" sldId="269"/>
            <ac:picMk id="3" creationId="{2746E851-D4EE-46BA-BC70-7A3E39F7F48A}"/>
          </ac:picMkLst>
        </pc:picChg>
      </pc:sldChg>
      <pc:sldChg chg="addSp modSp add mod">
        <pc:chgData name="X Jeremy" userId="7f7dfa19bb4c4406" providerId="LiveId" clId="{6307D2B1-E15E-4BF8-80E5-C28ECE677369}" dt="2020-06-29T08:02:03.180" v="13" actId="27614"/>
        <pc:sldMkLst>
          <pc:docMk/>
          <pc:sldMk cId="63176773" sldId="270"/>
        </pc:sldMkLst>
        <pc:picChg chg="add mod">
          <ac:chgData name="X Jeremy" userId="7f7dfa19bb4c4406" providerId="LiveId" clId="{6307D2B1-E15E-4BF8-80E5-C28ECE677369}" dt="2020-06-29T08:02:03.180" v="13" actId="27614"/>
          <ac:picMkLst>
            <pc:docMk/>
            <pc:sldMk cId="63176773" sldId="270"/>
            <ac:picMk id="3" creationId="{53C774D9-78CE-4A3F-A86A-F7960DDC80F5}"/>
          </ac:picMkLst>
        </pc:picChg>
      </pc:sldChg>
      <pc:sldChg chg="addSp modSp add mod">
        <pc:chgData name="X Jeremy" userId="7f7dfa19bb4c4406" providerId="LiveId" clId="{6307D2B1-E15E-4BF8-80E5-C28ECE677369}" dt="2020-06-29T08:02:10.402" v="16" actId="962"/>
        <pc:sldMkLst>
          <pc:docMk/>
          <pc:sldMk cId="2985927391" sldId="271"/>
        </pc:sldMkLst>
        <pc:picChg chg="add mod">
          <ac:chgData name="X Jeremy" userId="7f7dfa19bb4c4406" providerId="LiveId" clId="{6307D2B1-E15E-4BF8-80E5-C28ECE677369}" dt="2020-06-29T08:02:10.402" v="16" actId="962"/>
          <ac:picMkLst>
            <pc:docMk/>
            <pc:sldMk cId="2985927391" sldId="271"/>
            <ac:picMk id="3" creationId="{3336B8C4-C4CB-48E7-875D-6871BCDD5B27}"/>
          </ac:picMkLst>
        </pc:picChg>
      </pc:sldChg>
    </pc:docChg>
  </pc:docChgLst>
  <pc:docChgLst>
    <pc:chgData name="X Jeremy" userId="7f7dfa19bb4c4406" providerId="LiveId" clId="{0546C0FB-361C-4375-83A7-DD7CF05688DC}"/>
    <pc:docChg chg="custSel modSld">
      <pc:chgData name="X Jeremy" userId="7f7dfa19bb4c4406" providerId="LiveId" clId="{0546C0FB-361C-4375-83A7-DD7CF05688DC}" dt="2020-06-30T01:22:11.755" v="5"/>
      <pc:docMkLst>
        <pc:docMk/>
      </pc:docMkLst>
      <pc:sldChg chg="addSp delSp modSp mod delAnim modAnim">
        <pc:chgData name="X Jeremy" userId="7f7dfa19bb4c4406" providerId="LiveId" clId="{0546C0FB-361C-4375-83A7-DD7CF05688DC}" dt="2020-06-30T01:22:11.755" v="5"/>
        <pc:sldMkLst>
          <pc:docMk/>
          <pc:sldMk cId="0" sldId="267"/>
        </pc:sldMkLst>
        <pc:picChg chg="del">
          <ac:chgData name="X Jeremy" userId="7f7dfa19bb4c4406" providerId="LiveId" clId="{0546C0FB-361C-4375-83A7-DD7CF05688DC}" dt="2020-06-30T01:21:45.527" v="0" actId="478"/>
          <ac:picMkLst>
            <pc:docMk/>
            <pc:sldMk cId="0" sldId="267"/>
            <ac:picMk id="2" creationId="{02BD22D8-A4AB-4741-9760-72BA46F14F64}"/>
          </ac:picMkLst>
        </pc:picChg>
        <pc:picChg chg="add mod">
          <ac:chgData name="X Jeremy" userId="7f7dfa19bb4c4406" providerId="LiveId" clId="{0546C0FB-361C-4375-83A7-DD7CF05688DC}" dt="2020-06-30T01:22:07.961" v="2" actId="1076"/>
          <ac:picMkLst>
            <pc:docMk/>
            <pc:sldMk cId="0" sldId="267"/>
            <ac:picMk id="4" creationId="{806C7D41-C86E-4DB1-982D-6772825F1353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46B36D60-78AB-4ADF-A902-5ACAD0E7363D}"/>
    <pc:docChg chg="modSld">
      <pc:chgData name="X Jeremy" userId="7f7dfa19bb4c4406" providerId="LiveId" clId="{46B36D60-78AB-4ADF-A902-5ACAD0E7363D}" dt="2020-06-30T01:20:59.032" v="7"/>
      <pc:docMkLst>
        <pc:docMk/>
      </pc:docMkLst>
      <pc:sldChg chg="addSp modSp mod modTransition modAnim">
        <pc:chgData name="X Jeremy" userId="7f7dfa19bb4c4406" providerId="LiveId" clId="{46B36D60-78AB-4ADF-A902-5ACAD0E7363D}" dt="2020-06-30T01:20:59.032" v="7"/>
        <pc:sldMkLst>
          <pc:docMk/>
          <pc:sldMk cId="0" sldId="267"/>
        </pc:sldMkLst>
        <pc:picChg chg="add mod">
          <ac:chgData name="X Jeremy" userId="7f7dfa19bb4c4406" providerId="LiveId" clId="{46B36D60-78AB-4ADF-A902-5ACAD0E7363D}" dt="2020-06-29T08:03:33.102" v="1" actId="1076"/>
          <ac:picMkLst>
            <pc:docMk/>
            <pc:sldMk cId="0" sldId="267"/>
            <ac:picMk id="2" creationId="{02BD22D8-A4AB-4741-9760-72BA46F14F64}"/>
          </ac:picMkLst>
        </pc:picChg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2766559586" sldId="268"/>
        </pc:sldMkLst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1543927147" sldId="269"/>
        </pc:sldMkLst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63176773" sldId="270"/>
        </pc:sldMkLst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298592739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783578A-E571-44FB-83D2-62650F29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主在十架-大米">
            <a:hlinkClick r:id="" action="ppaction://media"/>
            <a:extLst>
              <a:ext uri="{FF2B5EF4-FFF2-40B4-BE49-F238E27FC236}">
                <a16:creationId xmlns:a16="http://schemas.microsoft.com/office/drawing/2014/main" id="{806C7D41-C86E-4DB1-982D-6772825F1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3412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2">
        <p:fade/>
      </p:transition>
    </mc:Choice>
    <mc:Fallback xmlns="">
      <p:transition spd="med" advTm="11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0272203D-77A8-47CB-8735-79786875B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70">
        <p:fade/>
      </p:transition>
    </mc:Choice>
    <mc:Fallback xmlns="">
      <p:transition spd="med" advTm="2547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2746E851-D4EE-46BA-BC70-7A3E39F7F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31">
        <p:fade/>
      </p:transition>
    </mc:Choice>
    <mc:Fallback xmlns="">
      <p:transition spd="med" advTm="254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53C774D9-78CE-4A3F-A86A-F7960DDC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49">
        <p:fade/>
      </p:transition>
    </mc:Choice>
    <mc:Fallback xmlns="">
      <p:transition spd="med" advTm="2544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336B8C4-C4CB-48E7-875D-6871BCDD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62">
        <p:fade/>
      </p:transition>
    </mc:Choice>
    <mc:Fallback xmlns="">
      <p:transition spd="med" advTm="3246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2020-06-30T01:22:17Z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