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0ADBFB-9E75-4DDD-A017-496D40CE5BC5}" v="55" dt="2020-02-28T02:36:23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手机屏幕的截图&#10;&#10;Description automatically generated">
            <a:extLst>
              <a:ext uri="{FF2B5EF4-FFF2-40B4-BE49-F238E27FC236}">
                <a16:creationId xmlns:a16="http://schemas.microsoft.com/office/drawing/2014/main" id="{79EFE90C-41B9-4E04-8347-DFE387F496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屏幕上有字&#10;&#10;Description automatically generated">
            <a:extLst>
              <a:ext uri="{FF2B5EF4-FFF2-40B4-BE49-F238E27FC236}">
                <a16:creationId xmlns:a16="http://schemas.microsoft.com/office/drawing/2014/main" id="{2EA54204-685C-47C1-BEC2-15F2F11C1A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81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手机屏幕的截图&#10;&#10;Description automatically generated">
            <a:extLst>
              <a:ext uri="{FF2B5EF4-FFF2-40B4-BE49-F238E27FC236}">
                <a16:creationId xmlns:a16="http://schemas.microsoft.com/office/drawing/2014/main" id="{6F155370-5FBF-4F56-9854-D718E9BDEB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09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图片包含 游戏机, 键盘, 黑色&#10;&#10;Description automatically generated">
            <a:extLst>
              <a:ext uri="{FF2B5EF4-FFF2-40B4-BE49-F238E27FC236}">
                <a16:creationId xmlns:a16="http://schemas.microsoft.com/office/drawing/2014/main" id="{5933DCBD-B1B8-4A19-8747-04EB53E852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0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5" name="Picture 4" descr="屏幕上有字&#10;&#10;Description automatically generated">
            <a:extLst>
              <a:ext uri="{FF2B5EF4-FFF2-40B4-BE49-F238E27FC236}">
                <a16:creationId xmlns:a16="http://schemas.microsoft.com/office/drawing/2014/main" id="{10898E64-B385-4A27-96F1-6751DDF3CF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6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130</cp:revision>
  <dcterms:created xsi:type="dcterms:W3CDTF">2017-01-03T08:36:00Z</dcterms:created>
  <dcterms:modified xsi:type="dcterms:W3CDTF">2020-05-13T16:43:32Z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