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B83410-FF9A-43B6-BB4C-64C633E45499}" v="5" dt="2020-05-13T16:37:54.6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C3B83410-FF9A-43B6-BB4C-64C633E45499}"/>
    <pc:docChg chg="modSld">
      <pc:chgData name="X Jeremy" userId="7f7dfa19bb4c4406" providerId="LiveId" clId="{C3B83410-FF9A-43B6-BB4C-64C633E45499}" dt="2020-05-13T16:37:54.640" v="5"/>
      <pc:docMkLst>
        <pc:docMk/>
      </pc:docMkLst>
      <pc:sldChg chg="addSp modSp mod modTransition modAnim">
        <pc:chgData name="X Jeremy" userId="7f7dfa19bb4c4406" providerId="LiveId" clId="{C3B83410-FF9A-43B6-BB4C-64C633E45499}" dt="2020-05-13T16:37:54.640" v="5"/>
        <pc:sldMkLst>
          <pc:docMk/>
          <pc:sldMk cId="0" sldId="267"/>
        </pc:sldMkLst>
        <pc:picChg chg="add mod">
          <ac:chgData name="X Jeremy" userId="7f7dfa19bb4c4406" providerId="LiveId" clId="{C3B83410-FF9A-43B6-BB4C-64C633E45499}" dt="2020-05-13T16:32:16.073" v="1" actId="1076"/>
          <ac:picMkLst>
            <pc:docMk/>
            <pc:sldMk cId="0" sldId="267"/>
            <ac:picMk id="3" creationId="{447F921D-DB02-465A-ABF8-2E692C3DBE1F}"/>
          </ac:picMkLst>
        </pc:picChg>
      </pc:sldChg>
      <pc:sldChg chg="modTransition">
        <pc:chgData name="X Jeremy" userId="7f7dfa19bb4c4406" providerId="LiveId" clId="{C3B83410-FF9A-43B6-BB4C-64C633E45499}" dt="2020-05-13T16:37:54.640" v="5"/>
        <pc:sldMkLst>
          <pc:docMk/>
          <pc:sldMk cId="3260813898" sldId="268"/>
        </pc:sldMkLst>
      </pc:sldChg>
      <pc:sldChg chg="modTransition">
        <pc:chgData name="X Jeremy" userId="7f7dfa19bb4c4406" providerId="LiveId" clId="{C3B83410-FF9A-43B6-BB4C-64C633E45499}" dt="2020-05-13T16:37:54.640" v="5"/>
        <pc:sldMkLst>
          <pc:docMk/>
          <pc:sldMk cId="716093035" sldId="269"/>
        </pc:sldMkLst>
      </pc:sldChg>
      <pc:sldChg chg="modTransition">
        <pc:chgData name="X Jeremy" userId="7f7dfa19bb4c4406" providerId="LiveId" clId="{C3B83410-FF9A-43B6-BB4C-64C633E45499}" dt="2020-05-13T16:37:54.640" v="5"/>
        <pc:sldMkLst>
          <pc:docMk/>
          <pc:sldMk cId="1972300003" sldId="270"/>
        </pc:sldMkLst>
      </pc:sldChg>
      <pc:sldChg chg="modTransition">
        <pc:chgData name="X Jeremy" userId="7f7dfa19bb4c4406" providerId="LiveId" clId="{C3B83410-FF9A-43B6-BB4C-64C633E45499}" dt="2020-05-13T16:37:54.640" v="5"/>
        <pc:sldMkLst>
          <pc:docMk/>
          <pc:sldMk cId="84265015" sldId="271"/>
        </pc:sldMkLst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手机屏幕的截图&#10;&#10;Description automatically generated">
            <a:extLst>
              <a:ext uri="{FF2B5EF4-FFF2-40B4-BE49-F238E27FC236}">
                <a16:creationId xmlns:a16="http://schemas.microsoft.com/office/drawing/2014/main" id="{79EFE90C-41B9-4E04-8347-DFE387F496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颂赞耶稣圣名-伴奏">
            <a:hlinkClick r:id="" action="ppaction://media"/>
            <a:extLst>
              <a:ext uri="{FF2B5EF4-FFF2-40B4-BE49-F238E27FC236}">
                <a16:creationId xmlns:a16="http://schemas.microsoft.com/office/drawing/2014/main" id="{447F921D-DB02-465A-ABF8-2E692C3DBE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96869" y="28823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217">
        <p:fade/>
      </p:transition>
    </mc:Choice>
    <mc:Fallback xmlns="">
      <p:transition spd="med" advTm="102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屏幕上有字&#10;&#10;Description automatically generated">
            <a:extLst>
              <a:ext uri="{FF2B5EF4-FFF2-40B4-BE49-F238E27FC236}">
                <a16:creationId xmlns:a16="http://schemas.microsoft.com/office/drawing/2014/main" id="{2EA54204-685C-47C1-BEC2-15F2F11C1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1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861">
        <p:fade/>
      </p:transition>
    </mc:Choice>
    <mc:Fallback xmlns="">
      <p:transition spd="med" advTm="2786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手机屏幕的截图&#10;&#10;Description automatically generated">
            <a:extLst>
              <a:ext uri="{FF2B5EF4-FFF2-40B4-BE49-F238E27FC236}">
                <a16:creationId xmlns:a16="http://schemas.microsoft.com/office/drawing/2014/main" id="{6F155370-5FBF-4F56-9854-D718E9BDE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9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835">
        <p:fade/>
      </p:transition>
    </mc:Choice>
    <mc:Fallback xmlns="">
      <p:transition spd="med" advTm="2783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图片包含 游戏机, 键盘, 黑色&#10;&#10;Description automatically generated">
            <a:extLst>
              <a:ext uri="{FF2B5EF4-FFF2-40B4-BE49-F238E27FC236}">
                <a16:creationId xmlns:a16="http://schemas.microsoft.com/office/drawing/2014/main" id="{5933DCBD-B1B8-4A19-8747-04EB53E85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0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889">
        <p:fade/>
      </p:transition>
    </mc:Choice>
    <mc:Fallback xmlns="">
      <p:transition spd="med" advTm="2788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5" name="Picture 4" descr="屏幕上有字&#10;&#10;Description automatically generated">
            <a:extLst>
              <a:ext uri="{FF2B5EF4-FFF2-40B4-BE49-F238E27FC236}">
                <a16:creationId xmlns:a16="http://schemas.microsoft.com/office/drawing/2014/main" id="{0772EC69-F5F1-438E-B518-7AB7DF9A3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881">
        <p:fade/>
      </p:transition>
    </mc:Choice>
    <mc:Fallback xmlns="">
      <p:transition spd="med" advTm="42881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130</cp:revision>
  <dcterms:created xsi:type="dcterms:W3CDTF">2017-01-03T08:36:00Z</dcterms:created>
  <dcterms:modified xsi:type="dcterms:W3CDTF">2020-05-13T16:43:08Z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