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B2E6C-B286-469C-8AAA-6BD328E3DA31}" v="4" dt="2020-05-13T16:53:55.989"/>
    <p1510:client id="{C3B83410-FF9A-43B6-BB4C-64C633E45499}" v="5" dt="2020-05-13T16:37:54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03FB2E6C-B286-469C-8AAA-6BD328E3DA31}"/>
    <pc:docChg chg="custSel modSld">
      <pc:chgData name="X Jeremy" userId="7f7dfa19bb4c4406" providerId="LiveId" clId="{03FB2E6C-B286-469C-8AAA-6BD328E3DA31}" dt="2020-05-13T16:53:55.988" v="6"/>
      <pc:docMkLst>
        <pc:docMk/>
      </pc:docMkLst>
      <pc:sldChg chg="addSp delSp modSp mod delAnim modAnim">
        <pc:chgData name="X Jeremy" userId="7f7dfa19bb4c4406" providerId="LiveId" clId="{03FB2E6C-B286-469C-8AAA-6BD328E3DA31}" dt="2020-05-13T16:53:55.988" v="6"/>
        <pc:sldMkLst>
          <pc:docMk/>
          <pc:sldMk cId="0" sldId="267"/>
        </pc:sldMkLst>
        <pc:picChg chg="del">
          <ac:chgData name="X Jeremy" userId="7f7dfa19bb4c4406" providerId="LiveId" clId="{03FB2E6C-B286-469C-8AAA-6BD328E3DA31}" dt="2020-05-13T16:53:39.415" v="0" actId="478"/>
          <ac:picMkLst>
            <pc:docMk/>
            <pc:sldMk cId="0" sldId="267"/>
            <ac:picMk id="3" creationId="{447F921D-DB02-465A-ABF8-2E692C3DBE1F}"/>
          </ac:picMkLst>
        </pc:picChg>
        <pc:picChg chg="add mod">
          <ac:chgData name="X Jeremy" userId="7f7dfa19bb4c4406" providerId="LiveId" clId="{03FB2E6C-B286-469C-8AAA-6BD328E3DA31}" dt="2020-05-13T16:53:52.161" v="3" actId="1076"/>
          <ac:picMkLst>
            <pc:docMk/>
            <pc:sldMk cId="0" sldId="267"/>
            <ac:picMk id="5" creationId="{FE9E6C20-A7C0-4649-BBD8-BF9508E929B0}"/>
          </ac:picMkLst>
        </pc:picChg>
      </pc:sldChg>
    </pc:docChg>
  </pc:docChgLst>
  <pc:docChgLst>
    <pc:chgData name="X Jeremy" userId="7f7dfa19bb4c4406" providerId="LiveId" clId="{C3B83410-FF9A-43B6-BB4C-64C633E45499}"/>
    <pc:docChg chg="modSld">
      <pc:chgData name="X Jeremy" userId="7f7dfa19bb4c4406" providerId="LiveId" clId="{C3B83410-FF9A-43B6-BB4C-64C633E45499}" dt="2020-05-13T16:37:54.640" v="5"/>
      <pc:docMkLst>
        <pc:docMk/>
      </pc:docMkLst>
      <pc:sldChg chg="addSp modSp mod modTransition modAnim">
        <pc:chgData name="X Jeremy" userId="7f7dfa19bb4c4406" providerId="LiveId" clId="{C3B83410-FF9A-43B6-BB4C-64C633E45499}" dt="2020-05-13T16:37:54.640" v="5"/>
        <pc:sldMkLst>
          <pc:docMk/>
          <pc:sldMk cId="0" sldId="267"/>
        </pc:sldMkLst>
        <pc:picChg chg="add mod">
          <ac:chgData name="X Jeremy" userId="7f7dfa19bb4c4406" providerId="LiveId" clId="{C3B83410-FF9A-43B6-BB4C-64C633E45499}" dt="2020-05-13T16:32:16.073" v="1" actId="1076"/>
          <ac:picMkLst>
            <pc:docMk/>
            <pc:sldMk cId="0" sldId="267"/>
            <ac:picMk id="3" creationId="{447F921D-DB02-465A-ABF8-2E692C3DBE1F}"/>
          </ac:picMkLst>
        </pc:picChg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3260813898" sldId="268"/>
        </pc:sldMkLst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716093035" sldId="269"/>
        </pc:sldMkLst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1972300003" sldId="270"/>
        </pc:sldMkLst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84265015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的截图&#10;&#10;Description automatically generated">
            <a:extLst>
              <a:ext uri="{FF2B5EF4-FFF2-40B4-BE49-F238E27FC236}">
                <a16:creationId xmlns:a16="http://schemas.microsoft.com/office/drawing/2014/main" id="{79EFE90C-41B9-4E04-8347-DFE387F49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颂赞耶稣圣名-大米">
            <a:hlinkClick r:id="" action="ppaction://media"/>
            <a:extLst>
              <a:ext uri="{FF2B5EF4-FFF2-40B4-BE49-F238E27FC236}">
                <a16:creationId xmlns:a16="http://schemas.microsoft.com/office/drawing/2014/main" id="{FE9E6C20-A7C0-4649-BBD8-BF9508E92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0955" y="3412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17">
        <p:fade/>
      </p:transition>
    </mc:Choice>
    <mc:Fallback xmlns="">
      <p:transition spd="med" advTm="10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屏幕上有字&#10;&#10;Description automatically generated">
            <a:extLst>
              <a:ext uri="{FF2B5EF4-FFF2-40B4-BE49-F238E27FC236}">
                <a16:creationId xmlns:a16="http://schemas.microsoft.com/office/drawing/2014/main" id="{2EA54204-685C-47C1-BEC2-15F2F11C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61">
        <p:fade/>
      </p:transition>
    </mc:Choice>
    <mc:Fallback xmlns="">
      <p:transition spd="med" advTm="2786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的截图&#10;&#10;Description automatically generated">
            <a:extLst>
              <a:ext uri="{FF2B5EF4-FFF2-40B4-BE49-F238E27FC236}">
                <a16:creationId xmlns:a16="http://schemas.microsoft.com/office/drawing/2014/main" id="{6F155370-5FBF-4F56-9854-D718E9B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35">
        <p:fade/>
      </p:transition>
    </mc:Choice>
    <mc:Fallback xmlns="">
      <p:transition spd="med" advTm="2783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游戏机, 键盘, 黑色&#10;&#10;Description automatically generated">
            <a:extLst>
              <a:ext uri="{FF2B5EF4-FFF2-40B4-BE49-F238E27FC236}">
                <a16:creationId xmlns:a16="http://schemas.microsoft.com/office/drawing/2014/main" id="{5933DCBD-B1B8-4A19-8747-04EB53E8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89">
        <p:fade/>
      </p:transition>
    </mc:Choice>
    <mc:Fallback xmlns="">
      <p:transition spd="med" advTm="2788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屏幕上有字&#10;&#10;Description automatically generated">
            <a:extLst>
              <a:ext uri="{FF2B5EF4-FFF2-40B4-BE49-F238E27FC236}">
                <a16:creationId xmlns:a16="http://schemas.microsoft.com/office/drawing/2014/main" id="{0772EC69-F5F1-438E-B518-7AB7DF9A3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1">
        <p:fade/>
      </p:transition>
    </mc:Choice>
    <mc:Fallback xmlns="">
      <p:transition spd="med" advTm="428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2020-05-13T16:53:58Z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