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72F69-758D-41B8-9341-43140A2CA0C5}" v="7" dt="2020-03-24T14:49:36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8B072F69-758D-41B8-9341-43140A2CA0C5}"/>
    <pc:docChg chg="addSld modSld">
      <pc:chgData name="X Jeremy" userId="7f7dfa19bb4c4406" providerId="LiveId" clId="{8B072F69-758D-41B8-9341-43140A2CA0C5}" dt="2020-03-24T14:49:38.102" v="10" actId="962"/>
      <pc:docMkLst>
        <pc:docMk/>
      </pc:docMkLst>
      <pc:sldChg chg="addSp modSp">
        <pc:chgData name="X Jeremy" userId="7f7dfa19bb4c4406" providerId="LiveId" clId="{8B072F69-758D-41B8-9341-43140A2CA0C5}" dt="2020-03-24T14:49:18.686" v="4" actId="27614"/>
        <pc:sldMkLst>
          <pc:docMk/>
          <pc:sldMk cId="0" sldId="267"/>
        </pc:sldMkLst>
        <pc:picChg chg="add mod">
          <ac:chgData name="X Jeremy" userId="7f7dfa19bb4c4406" providerId="LiveId" clId="{8B072F69-758D-41B8-9341-43140A2CA0C5}" dt="2020-03-24T14:49:18.686" v="4" actId="27614"/>
          <ac:picMkLst>
            <pc:docMk/>
            <pc:sldMk cId="0" sldId="267"/>
            <ac:picMk id="3" creationId="{C2F77AD4-521E-42F2-9D4F-5E1824B0FABF}"/>
          </ac:picMkLst>
        </pc:picChg>
      </pc:sldChg>
      <pc:sldChg chg="addSp modSp add">
        <pc:chgData name="X Jeremy" userId="7f7dfa19bb4c4406" providerId="LiveId" clId="{8B072F69-758D-41B8-9341-43140A2CA0C5}" dt="2020-03-24T14:49:27.161" v="6" actId="27614"/>
        <pc:sldMkLst>
          <pc:docMk/>
          <pc:sldMk cId="2051446310" sldId="268"/>
        </pc:sldMkLst>
        <pc:picChg chg="add mod">
          <ac:chgData name="X Jeremy" userId="7f7dfa19bb4c4406" providerId="LiveId" clId="{8B072F69-758D-41B8-9341-43140A2CA0C5}" dt="2020-03-24T14:49:27.161" v="6" actId="27614"/>
          <ac:picMkLst>
            <pc:docMk/>
            <pc:sldMk cId="2051446310" sldId="268"/>
            <ac:picMk id="3" creationId="{A1B3488F-6A4D-47D7-8047-BEE7859D60A3}"/>
          </ac:picMkLst>
        </pc:picChg>
      </pc:sldChg>
      <pc:sldChg chg="addSp modSp add">
        <pc:chgData name="X Jeremy" userId="7f7dfa19bb4c4406" providerId="LiveId" clId="{8B072F69-758D-41B8-9341-43140A2CA0C5}" dt="2020-03-24T14:49:29.125" v="7" actId="931"/>
        <pc:sldMkLst>
          <pc:docMk/>
          <pc:sldMk cId="689101480" sldId="269"/>
        </pc:sldMkLst>
        <pc:picChg chg="add mod">
          <ac:chgData name="X Jeremy" userId="7f7dfa19bb4c4406" providerId="LiveId" clId="{8B072F69-758D-41B8-9341-43140A2CA0C5}" dt="2020-03-24T14:49:29.125" v="7" actId="931"/>
          <ac:picMkLst>
            <pc:docMk/>
            <pc:sldMk cId="689101480" sldId="269"/>
            <ac:picMk id="3" creationId="{2BA2E5EB-5644-4439-81B9-31C7E388BCE7}"/>
          </ac:picMkLst>
        </pc:picChg>
      </pc:sldChg>
      <pc:sldChg chg="addSp modSp add">
        <pc:chgData name="X Jeremy" userId="7f7dfa19bb4c4406" providerId="LiveId" clId="{8B072F69-758D-41B8-9341-43140A2CA0C5}" dt="2020-03-24T14:49:38.102" v="10" actId="962"/>
        <pc:sldMkLst>
          <pc:docMk/>
          <pc:sldMk cId="933788296" sldId="270"/>
        </pc:sldMkLst>
        <pc:picChg chg="add mod">
          <ac:chgData name="X Jeremy" userId="7f7dfa19bb4c4406" providerId="LiveId" clId="{8B072F69-758D-41B8-9341-43140A2CA0C5}" dt="2020-03-24T14:49:38.102" v="10" actId="962"/>
          <ac:picMkLst>
            <pc:docMk/>
            <pc:sldMk cId="933788296" sldId="270"/>
            <ac:picMk id="3" creationId="{A4FE5A17-4130-44B5-9F00-1E7346E58D16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C2F77AD4-521E-42F2-9D4F-5E1824B0F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黑色, 键盘, 照片, 白色&#10;&#10;Description automatically generated">
            <a:extLst>
              <a:ext uri="{FF2B5EF4-FFF2-40B4-BE49-F238E27FC236}">
                <a16:creationId xmlns:a16="http://schemas.microsoft.com/office/drawing/2014/main" id="{A1B3488F-6A4D-47D7-8047-BEE7859D60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4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A2E5EB-5644-4439-81B9-31C7E388BC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10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白色&#10;&#10;Description automatically generated">
            <a:extLst>
              <a:ext uri="{FF2B5EF4-FFF2-40B4-BE49-F238E27FC236}">
                <a16:creationId xmlns:a16="http://schemas.microsoft.com/office/drawing/2014/main" id="{A4FE5A17-4130-44B5-9F00-1E7346E58D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78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2020-03-24T14:49:46Z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