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6C3948-19A7-4422-B85B-907C1DFE5E69}" v="3" dt="2020-05-06T14:26:20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B072F69-758D-41B8-9341-43140A2CA0C5}"/>
    <pc:docChg chg="addSld modSld">
      <pc:chgData name="X Jeremy" userId="7f7dfa19bb4c4406" providerId="LiveId" clId="{8B072F69-758D-41B8-9341-43140A2CA0C5}" dt="2020-03-24T14:49:38.102" v="10" actId="962"/>
      <pc:docMkLst>
        <pc:docMk/>
      </pc:docMkLst>
      <pc:sldChg chg="addSp modSp">
        <pc:chgData name="X Jeremy" userId="7f7dfa19bb4c4406" providerId="LiveId" clId="{8B072F69-758D-41B8-9341-43140A2CA0C5}" dt="2020-03-24T14:49:18.686" v="4" actId="27614"/>
        <pc:sldMkLst>
          <pc:docMk/>
          <pc:sldMk cId="0" sldId="267"/>
        </pc:sldMkLst>
        <pc:picChg chg="add mod">
          <ac:chgData name="X Jeremy" userId="7f7dfa19bb4c4406" providerId="LiveId" clId="{8B072F69-758D-41B8-9341-43140A2CA0C5}" dt="2020-03-24T14:49:18.686" v="4" actId="27614"/>
          <ac:picMkLst>
            <pc:docMk/>
            <pc:sldMk cId="0" sldId="267"/>
            <ac:picMk id="3" creationId="{C2F77AD4-521E-42F2-9D4F-5E1824B0FABF}"/>
          </ac:picMkLst>
        </pc:picChg>
      </pc:sldChg>
      <pc:sldChg chg="addSp modSp add">
        <pc:chgData name="X Jeremy" userId="7f7dfa19bb4c4406" providerId="LiveId" clId="{8B072F69-758D-41B8-9341-43140A2CA0C5}" dt="2020-03-24T14:49:27.161" v="6" actId="27614"/>
        <pc:sldMkLst>
          <pc:docMk/>
          <pc:sldMk cId="2051446310" sldId="268"/>
        </pc:sldMkLst>
        <pc:picChg chg="add mod">
          <ac:chgData name="X Jeremy" userId="7f7dfa19bb4c4406" providerId="LiveId" clId="{8B072F69-758D-41B8-9341-43140A2CA0C5}" dt="2020-03-24T14:49:27.161" v="6" actId="27614"/>
          <ac:picMkLst>
            <pc:docMk/>
            <pc:sldMk cId="2051446310" sldId="268"/>
            <ac:picMk id="3" creationId="{A1B3488F-6A4D-47D7-8047-BEE7859D60A3}"/>
          </ac:picMkLst>
        </pc:picChg>
      </pc:sldChg>
      <pc:sldChg chg="addSp modSp add">
        <pc:chgData name="X Jeremy" userId="7f7dfa19bb4c4406" providerId="LiveId" clId="{8B072F69-758D-41B8-9341-43140A2CA0C5}" dt="2020-03-24T14:49:29.125" v="7" actId="931"/>
        <pc:sldMkLst>
          <pc:docMk/>
          <pc:sldMk cId="689101480" sldId="269"/>
        </pc:sldMkLst>
        <pc:picChg chg="add mod">
          <ac:chgData name="X Jeremy" userId="7f7dfa19bb4c4406" providerId="LiveId" clId="{8B072F69-758D-41B8-9341-43140A2CA0C5}" dt="2020-03-24T14:49:29.125" v="7" actId="931"/>
          <ac:picMkLst>
            <pc:docMk/>
            <pc:sldMk cId="689101480" sldId="269"/>
            <ac:picMk id="3" creationId="{2BA2E5EB-5644-4439-81B9-31C7E388BCE7}"/>
          </ac:picMkLst>
        </pc:picChg>
      </pc:sldChg>
      <pc:sldChg chg="addSp modSp add">
        <pc:chgData name="X Jeremy" userId="7f7dfa19bb4c4406" providerId="LiveId" clId="{8B072F69-758D-41B8-9341-43140A2CA0C5}" dt="2020-03-24T14:49:38.102" v="10" actId="962"/>
        <pc:sldMkLst>
          <pc:docMk/>
          <pc:sldMk cId="933788296" sldId="270"/>
        </pc:sldMkLst>
        <pc:picChg chg="add mod">
          <ac:chgData name="X Jeremy" userId="7f7dfa19bb4c4406" providerId="LiveId" clId="{8B072F69-758D-41B8-9341-43140A2CA0C5}" dt="2020-03-24T14:49:38.102" v="10" actId="962"/>
          <ac:picMkLst>
            <pc:docMk/>
            <pc:sldMk cId="933788296" sldId="270"/>
            <ac:picMk id="3" creationId="{A4FE5A17-4130-44B5-9F00-1E7346E58D16}"/>
          </ac:picMkLst>
        </pc:picChg>
      </pc:sldChg>
    </pc:docChg>
  </pc:docChgLst>
  <pc:docChgLst>
    <pc:chgData name="X Jeremy" userId="7f7dfa19bb4c4406" providerId="LiveId" clId="{74C10630-FE0D-48B3-863D-655126FD5819}"/>
    <pc:docChg chg="modSld">
      <pc:chgData name="X Jeremy" userId="7f7dfa19bb4c4406" providerId="LiveId" clId="{74C10630-FE0D-48B3-863D-655126FD5819}" dt="2020-03-24T14:54:22.173" v="5"/>
      <pc:docMkLst>
        <pc:docMk/>
      </pc:docMkLst>
      <pc:sldChg chg="addSp modSp modTransition modAnim">
        <pc:chgData name="X Jeremy" userId="7f7dfa19bb4c4406" providerId="LiveId" clId="{74C10630-FE0D-48B3-863D-655126FD5819}" dt="2020-03-24T14:54:22.173" v="5"/>
        <pc:sldMkLst>
          <pc:docMk/>
          <pc:sldMk cId="0" sldId="267"/>
        </pc:sldMkLst>
        <pc:picChg chg="add mod">
          <ac:chgData name="X Jeremy" userId="7f7dfa19bb4c4406" providerId="LiveId" clId="{74C10630-FE0D-48B3-863D-655126FD5819}" dt="2020-03-24T14:50:56.048" v="1" actId="1076"/>
          <ac:picMkLst>
            <pc:docMk/>
            <pc:sldMk cId="0" sldId="267"/>
            <ac:picMk id="2" creationId="{21C234BE-4AE5-4BC2-8655-737776142DE1}"/>
          </ac:picMkLst>
        </pc:picChg>
      </pc:sldChg>
      <pc:sldChg chg="modTransition">
        <pc:chgData name="X Jeremy" userId="7f7dfa19bb4c4406" providerId="LiveId" clId="{74C10630-FE0D-48B3-863D-655126FD5819}" dt="2020-03-24T14:54:22.173" v="5"/>
        <pc:sldMkLst>
          <pc:docMk/>
          <pc:sldMk cId="2051446310" sldId="268"/>
        </pc:sldMkLst>
      </pc:sldChg>
      <pc:sldChg chg="modTransition">
        <pc:chgData name="X Jeremy" userId="7f7dfa19bb4c4406" providerId="LiveId" clId="{74C10630-FE0D-48B3-863D-655126FD5819}" dt="2020-03-24T14:54:22.173" v="5"/>
        <pc:sldMkLst>
          <pc:docMk/>
          <pc:sldMk cId="689101480" sldId="269"/>
        </pc:sldMkLst>
      </pc:sldChg>
      <pc:sldChg chg="modTransition">
        <pc:chgData name="X Jeremy" userId="7f7dfa19bb4c4406" providerId="LiveId" clId="{74C10630-FE0D-48B3-863D-655126FD5819}" dt="2020-03-24T14:54:22.173" v="5"/>
        <pc:sldMkLst>
          <pc:docMk/>
          <pc:sldMk cId="933788296" sldId="270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FA6C3948-19A7-4422-B85B-907C1DFE5E69}"/>
    <pc:docChg chg="custSel modSld">
      <pc:chgData name="X Jeremy" userId="7f7dfa19bb4c4406" providerId="LiveId" clId="{FA6C3948-19A7-4422-B85B-907C1DFE5E69}" dt="2020-05-06T14:26:20.227" v="4"/>
      <pc:docMkLst>
        <pc:docMk/>
      </pc:docMkLst>
      <pc:sldChg chg="addSp delSp modSp mod delAnim modAnim">
        <pc:chgData name="X Jeremy" userId="7f7dfa19bb4c4406" providerId="LiveId" clId="{FA6C3948-19A7-4422-B85B-907C1DFE5E69}" dt="2020-05-06T14:26:20.227" v="4"/>
        <pc:sldMkLst>
          <pc:docMk/>
          <pc:sldMk cId="0" sldId="267"/>
        </pc:sldMkLst>
        <pc:picChg chg="del">
          <ac:chgData name="X Jeremy" userId="7f7dfa19bb4c4406" providerId="LiveId" clId="{FA6C3948-19A7-4422-B85B-907C1DFE5E69}" dt="2020-05-06T14:25:47.205" v="0" actId="478"/>
          <ac:picMkLst>
            <pc:docMk/>
            <pc:sldMk cId="0" sldId="267"/>
            <ac:picMk id="2" creationId="{21C234BE-4AE5-4BC2-8655-737776142DE1}"/>
          </ac:picMkLst>
        </pc:picChg>
        <pc:picChg chg="add mod">
          <ac:chgData name="X Jeremy" userId="7f7dfa19bb4c4406" providerId="LiveId" clId="{FA6C3948-19A7-4422-B85B-907C1DFE5E69}" dt="2020-05-06T14:26:18.043" v="2" actId="1076"/>
          <ac:picMkLst>
            <pc:docMk/>
            <pc:sldMk cId="0" sldId="267"/>
            <ac:picMk id="4" creationId="{87A30EC5-EFCE-4E53-B88E-FA5A0B603EC1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C2F77AD4-521E-42F2-9D4F-5E1824B0F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这是天父世界-大米">
            <a:hlinkClick r:id="" action="ppaction://media"/>
            <a:extLst>
              <a:ext uri="{FF2B5EF4-FFF2-40B4-BE49-F238E27FC236}">
                <a16:creationId xmlns:a16="http://schemas.microsoft.com/office/drawing/2014/main" id="{87A30EC5-EFCE-4E53-B88E-FA5A0B603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1340" y="3677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98">
        <p:fade/>
      </p:transition>
    </mc:Choice>
    <mc:Fallback xmlns="">
      <p:transition spd="med" advTm="18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键盘, 照片, 白色&#10;&#10;Description automatically generated">
            <a:extLst>
              <a:ext uri="{FF2B5EF4-FFF2-40B4-BE49-F238E27FC236}">
                <a16:creationId xmlns:a16="http://schemas.microsoft.com/office/drawing/2014/main" id="{A1B3488F-6A4D-47D7-8047-BEE7859D6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406">
        <p:fade/>
      </p:transition>
    </mc:Choice>
    <mc:Fallback xmlns="">
      <p:transition spd="med" advTm="4040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2E5EB-5644-4439-81B9-31C7E388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309">
        <p:fade/>
      </p:transition>
    </mc:Choice>
    <mc:Fallback xmlns="">
      <p:transition spd="med" advTm="4930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A4FE5A17-4130-44B5-9F00-1E7346E5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729">
        <p:fade/>
      </p:transition>
    </mc:Choice>
    <mc:Fallback xmlns="">
      <p:transition spd="med" advTm="8072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2020-05-06T14:26:22Z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