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8BFA3-BAC3-4CC4-A487-817468C44845}" v="8" dt="2020-05-06T14:49:25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7358BFA3-BAC3-4CC4-A487-817468C44845}"/>
    <pc:docChg chg="custSel modSld">
      <pc:chgData name="X Jeremy" userId="7f7dfa19bb4c4406" providerId="LiveId" clId="{7358BFA3-BAC3-4CC4-A487-817468C44845}" dt="2020-05-06T14:49:25.491" v="11"/>
      <pc:docMkLst>
        <pc:docMk/>
      </pc:docMkLst>
      <pc:sldChg chg="addSp delSp modSp mod delAnim modAnim">
        <pc:chgData name="X Jeremy" userId="7f7dfa19bb4c4406" providerId="LiveId" clId="{7358BFA3-BAC3-4CC4-A487-817468C44845}" dt="2020-05-06T14:49:25.491" v="11"/>
        <pc:sldMkLst>
          <pc:docMk/>
          <pc:sldMk cId="0" sldId="267"/>
        </pc:sldMkLst>
        <pc:picChg chg="del">
          <ac:chgData name="X Jeremy" userId="7f7dfa19bb4c4406" providerId="LiveId" clId="{7358BFA3-BAC3-4CC4-A487-817468C44845}" dt="2020-05-06T14:45:08.526" v="0" actId="478"/>
          <ac:picMkLst>
            <pc:docMk/>
            <pc:sldMk cId="0" sldId="267"/>
            <ac:picMk id="2" creationId="{ED723988-F74E-409F-ACB8-6D13B3CD47BB}"/>
          </ac:picMkLst>
        </pc:picChg>
        <pc:picChg chg="add del mod">
          <ac:chgData name="X Jeremy" userId="7f7dfa19bb4c4406" providerId="LiveId" clId="{7358BFA3-BAC3-4CC4-A487-817468C44845}" dt="2020-05-06T14:48:06.438" v="6" actId="478"/>
          <ac:picMkLst>
            <pc:docMk/>
            <pc:sldMk cId="0" sldId="267"/>
            <ac:picMk id="4" creationId="{9AE5C48D-C01E-4AD4-A879-0C636CBBE308}"/>
          </ac:picMkLst>
        </pc:picChg>
        <pc:picChg chg="add mod">
          <ac:chgData name="X Jeremy" userId="7f7dfa19bb4c4406" providerId="LiveId" clId="{7358BFA3-BAC3-4CC4-A487-817468C44845}" dt="2020-05-06T14:49:21.555" v="8" actId="1076"/>
          <ac:picMkLst>
            <pc:docMk/>
            <pc:sldMk cId="0" sldId="267"/>
            <ac:picMk id="5" creationId="{FA140123-1849-453A-AFA2-E23270E224FF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2F1A0AE-4586-4208-A1FA-4AC97768CAB4}"/>
    <pc:docChg chg="addSld modSld">
      <pc:chgData name="X Jeremy" userId="7f7dfa19bb4c4406" providerId="LiveId" clId="{D2F1A0AE-4586-4208-A1FA-4AC97768CAB4}" dt="2020-03-24T15:31:35.767" v="21" actId="962"/>
      <pc:docMkLst>
        <pc:docMk/>
      </pc:docMkLst>
      <pc:sldChg chg="addSp modSp">
        <pc:chgData name="X Jeremy" userId="7f7dfa19bb4c4406" providerId="LiveId" clId="{D2F1A0AE-4586-4208-A1FA-4AC97768CAB4}" dt="2020-03-24T15:30:58.867" v="8" actId="962"/>
        <pc:sldMkLst>
          <pc:docMk/>
          <pc:sldMk cId="0" sldId="267"/>
        </pc:sldMkLst>
        <pc:picChg chg="add mod">
          <ac:chgData name="X Jeremy" userId="7f7dfa19bb4c4406" providerId="LiveId" clId="{D2F1A0AE-4586-4208-A1FA-4AC97768CAB4}" dt="2020-03-24T15:30:58.867" v="8" actId="962"/>
          <ac:picMkLst>
            <pc:docMk/>
            <pc:sldMk cId="0" sldId="267"/>
            <ac:picMk id="3" creationId="{37EB660E-7B34-4E4A-A895-3B9699989FAB}"/>
          </ac:picMkLst>
        </pc:picChg>
      </pc:sldChg>
      <pc:sldChg chg="addSp modSp add">
        <pc:chgData name="X Jeremy" userId="7f7dfa19bb4c4406" providerId="LiveId" clId="{D2F1A0AE-4586-4208-A1FA-4AC97768CAB4}" dt="2020-03-24T15:31:10.337" v="11" actId="27614"/>
        <pc:sldMkLst>
          <pc:docMk/>
          <pc:sldMk cId="2000651673" sldId="268"/>
        </pc:sldMkLst>
        <pc:picChg chg="add mod">
          <ac:chgData name="X Jeremy" userId="7f7dfa19bb4c4406" providerId="LiveId" clId="{D2F1A0AE-4586-4208-A1FA-4AC97768CAB4}" dt="2020-03-24T15:31:10.337" v="11" actId="27614"/>
          <ac:picMkLst>
            <pc:docMk/>
            <pc:sldMk cId="2000651673" sldId="268"/>
            <ac:picMk id="3" creationId="{E96B46A1-F32F-4055-9708-E39E1D3E1282}"/>
          </ac:picMkLst>
        </pc:picChg>
      </pc:sldChg>
      <pc:sldChg chg="addSp modSp add">
        <pc:chgData name="X Jeremy" userId="7f7dfa19bb4c4406" providerId="LiveId" clId="{D2F1A0AE-4586-4208-A1FA-4AC97768CAB4}" dt="2020-03-24T15:31:11.025" v="12" actId="27614"/>
        <pc:sldMkLst>
          <pc:docMk/>
          <pc:sldMk cId="395903642" sldId="269"/>
        </pc:sldMkLst>
        <pc:picChg chg="add mod">
          <ac:chgData name="X Jeremy" userId="7f7dfa19bb4c4406" providerId="LiveId" clId="{D2F1A0AE-4586-4208-A1FA-4AC97768CAB4}" dt="2020-03-24T15:31:11.025" v="12" actId="27614"/>
          <ac:picMkLst>
            <pc:docMk/>
            <pc:sldMk cId="395903642" sldId="269"/>
            <ac:picMk id="3" creationId="{1DC8A894-DCEF-4195-9E5E-FC9E0280F5C9}"/>
          </ac:picMkLst>
        </pc:picChg>
      </pc:sldChg>
      <pc:sldChg chg="addSp modSp add">
        <pc:chgData name="X Jeremy" userId="7f7dfa19bb4c4406" providerId="LiveId" clId="{D2F1A0AE-4586-4208-A1FA-4AC97768CAB4}" dt="2020-03-24T15:31:15.753" v="14" actId="27614"/>
        <pc:sldMkLst>
          <pc:docMk/>
          <pc:sldMk cId="3171218920" sldId="270"/>
        </pc:sldMkLst>
        <pc:picChg chg="add mod">
          <ac:chgData name="X Jeremy" userId="7f7dfa19bb4c4406" providerId="LiveId" clId="{D2F1A0AE-4586-4208-A1FA-4AC97768CAB4}" dt="2020-03-24T15:31:15.753" v="14" actId="27614"/>
          <ac:picMkLst>
            <pc:docMk/>
            <pc:sldMk cId="3171218920" sldId="270"/>
            <ac:picMk id="3" creationId="{8D10C1D0-0798-48FF-A807-A1FAA905E3A1}"/>
          </ac:picMkLst>
        </pc:picChg>
      </pc:sldChg>
      <pc:sldChg chg="addSp modSp add">
        <pc:chgData name="X Jeremy" userId="7f7dfa19bb4c4406" providerId="LiveId" clId="{D2F1A0AE-4586-4208-A1FA-4AC97768CAB4}" dt="2020-03-24T15:31:22.993" v="16" actId="27614"/>
        <pc:sldMkLst>
          <pc:docMk/>
          <pc:sldMk cId="3464253715" sldId="271"/>
        </pc:sldMkLst>
        <pc:picChg chg="add mod">
          <ac:chgData name="X Jeremy" userId="7f7dfa19bb4c4406" providerId="LiveId" clId="{D2F1A0AE-4586-4208-A1FA-4AC97768CAB4}" dt="2020-03-24T15:31:22.993" v="16" actId="27614"/>
          <ac:picMkLst>
            <pc:docMk/>
            <pc:sldMk cId="3464253715" sldId="271"/>
            <ac:picMk id="3" creationId="{F80CDD96-409B-4C54-AB43-05E37207E94C}"/>
          </ac:picMkLst>
        </pc:picChg>
      </pc:sldChg>
      <pc:sldChg chg="addSp modSp add">
        <pc:chgData name="X Jeremy" userId="7f7dfa19bb4c4406" providerId="LiveId" clId="{D2F1A0AE-4586-4208-A1FA-4AC97768CAB4}" dt="2020-03-24T15:31:31.225" v="18" actId="27614"/>
        <pc:sldMkLst>
          <pc:docMk/>
          <pc:sldMk cId="1884731446" sldId="272"/>
        </pc:sldMkLst>
        <pc:picChg chg="add mod">
          <ac:chgData name="X Jeremy" userId="7f7dfa19bb4c4406" providerId="LiveId" clId="{D2F1A0AE-4586-4208-A1FA-4AC97768CAB4}" dt="2020-03-24T15:31:31.225" v="18" actId="27614"/>
          <ac:picMkLst>
            <pc:docMk/>
            <pc:sldMk cId="1884731446" sldId="272"/>
            <ac:picMk id="3" creationId="{CD7977C0-5601-4AE0-AD1A-BAD764D37774}"/>
          </ac:picMkLst>
        </pc:picChg>
      </pc:sldChg>
      <pc:sldChg chg="addSp modSp add">
        <pc:chgData name="X Jeremy" userId="7f7dfa19bb4c4406" providerId="LiveId" clId="{D2F1A0AE-4586-4208-A1FA-4AC97768CAB4}" dt="2020-03-24T15:31:35.767" v="21" actId="962"/>
        <pc:sldMkLst>
          <pc:docMk/>
          <pc:sldMk cId="3444610695" sldId="273"/>
        </pc:sldMkLst>
        <pc:picChg chg="add mod">
          <ac:chgData name="X Jeremy" userId="7f7dfa19bb4c4406" providerId="LiveId" clId="{D2F1A0AE-4586-4208-A1FA-4AC97768CAB4}" dt="2020-03-24T15:31:35.767" v="21" actId="962"/>
          <ac:picMkLst>
            <pc:docMk/>
            <pc:sldMk cId="3444610695" sldId="273"/>
            <ac:picMk id="3" creationId="{68533A90-556B-43EE-9CAE-824AC3A3163F}"/>
          </ac:picMkLst>
        </pc:picChg>
      </pc:sldChg>
    </pc:docChg>
  </pc:docChgLst>
  <pc:docChgLst>
    <pc:chgData name="X Jeremy" userId="7f7dfa19bb4c4406" providerId="LiveId" clId="{903EBC5A-2FBB-4528-9FFE-399F1877F661}"/>
    <pc:docChg chg="modSld">
      <pc:chgData name="X Jeremy" userId="7f7dfa19bb4c4406" providerId="LiveId" clId="{903EBC5A-2FBB-4528-9FFE-399F1877F661}" dt="2020-03-24T15:35:35.818" v="5"/>
      <pc:docMkLst>
        <pc:docMk/>
      </pc:docMkLst>
      <pc:sldChg chg="addSp modSp modTransition modAnim">
        <pc:chgData name="X Jeremy" userId="7f7dfa19bb4c4406" providerId="LiveId" clId="{903EBC5A-2FBB-4528-9FFE-399F1877F661}" dt="2020-03-24T15:35:35.818" v="5"/>
        <pc:sldMkLst>
          <pc:docMk/>
          <pc:sldMk cId="0" sldId="267"/>
        </pc:sldMkLst>
        <pc:picChg chg="add mod">
          <ac:chgData name="X Jeremy" userId="7f7dfa19bb4c4406" providerId="LiveId" clId="{903EBC5A-2FBB-4528-9FFE-399F1877F661}" dt="2020-03-24T15:32:48.936" v="1" actId="1076"/>
          <ac:picMkLst>
            <pc:docMk/>
            <pc:sldMk cId="0" sldId="267"/>
            <ac:picMk id="2" creationId="{ED723988-F74E-409F-ACB8-6D13B3CD47BB}"/>
          </ac:picMkLst>
        </pc:picChg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2000651673" sldId="268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95903642" sldId="269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171218920" sldId="270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464253715" sldId="271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1884731446" sldId="272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44461069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7EB660E-7B34-4E4A-A895-3B9699989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这世界非我家-大米">
            <a:hlinkClick r:id="" action="ppaction://media"/>
            <a:extLst>
              <a:ext uri="{FF2B5EF4-FFF2-40B4-BE49-F238E27FC236}">
                <a16:creationId xmlns:a16="http://schemas.microsoft.com/office/drawing/2014/main" id="{FA140123-1849-453A-AFA2-E23270E22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5565" y="301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38">
        <p:fade/>
      </p:transition>
    </mc:Choice>
    <mc:Fallback xmlns="">
      <p:transition spd="med" advTm="5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E96B46A1-F32F-4055-9708-E39E1D3E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05">
        <p:fade/>
      </p:transition>
    </mc:Choice>
    <mc:Fallback xmlns="">
      <p:transition spd="med" advTm="2440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1DC8A894-DCEF-4195-9E5E-FC9E0280F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866">
        <p:fade/>
      </p:transition>
    </mc:Choice>
    <mc:Fallback xmlns="">
      <p:transition spd="med" advTm="2286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8D10C1D0-0798-48FF-A807-A1FAA905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53">
        <p:fade/>
      </p:transition>
    </mc:Choice>
    <mc:Fallback xmlns="">
      <p:transition spd="med" advTm="238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F80CDD96-409B-4C54-AB43-05E37207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49">
        <p:fade/>
      </p:transition>
    </mc:Choice>
    <mc:Fallback xmlns="">
      <p:transition spd="med" advTm="2294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D7977C0-5601-4AE0-AD1A-BAD764D3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47">
        <p:fade/>
      </p:transition>
    </mc:Choice>
    <mc:Fallback xmlns="">
      <p:transition spd="med" advTm="2374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68533A90-556B-43EE-9CAE-824AC3A3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238">
        <p:fade/>
      </p:transition>
    </mc:Choice>
    <mc:Fallback xmlns="">
      <p:transition spd="med" advTm="2623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2020-05-06T14:49:27Z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