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1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96DE31-408A-43F3-9ED0-4ADDE607B737}" v="1" dt="2020-03-24T14:39:44.154"/>
    <p1510:client id="{524A3939-8AB3-4A17-B894-08C252418A0D}" v="8" dt="2020-03-24T14:38:35.4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524A3939-8AB3-4A17-B894-08C252418A0D}"/>
    <pc:docChg chg="custSel addSld delSld modSld">
      <pc:chgData name="X Jeremy" userId="7f7dfa19bb4c4406" providerId="LiveId" clId="{524A3939-8AB3-4A17-B894-08C252418A0D}" dt="2020-03-24T14:38:50.305" v="23" actId="167"/>
      <pc:docMkLst>
        <pc:docMk/>
      </pc:docMkLst>
      <pc:sldChg chg="addSp delSp modSp">
        <pc:chgData name="X Jeremy" userId="7f7dfa19bb4c4406" providerId="LiveId" clId="{524A3939-8AB3-4A17-B894-08C252418A0D}" dt="2020-03-24T14:38:50.305" v="23" actId="167"/>
        <pc:sldMkLst>
          <pc:docMk/>
          <pc:sldMk cId="1858245651" sldId="267"/>
        </pc:sldMkLst>
        <pc:spChg chg="del">
          <ac:chgData name="X Jeremy" userId="7f7dfa19bb4c4406" providerId="LiveId" clId="{524A3939-8AB3-4A17-B894-08C252418A0D}" dt="2020-03-24T14:37:33.289" v="1" actId="478"/>
          <ac:spMkLst>
            <pc:docMk/>
            <pc:sldMk cId="1858245651" sldId="267"/>
            <ac:spMk id="2" creationId="{00000000-0000-0000-0000-000000000000}"/>
          </ac:spMkLst>
        </pc:spChg>
        <pc:spChg chg="add del mod">
          <ac:chgData name="X Jeremy" userId="7f7dfa19bb4c4406" providerId="LiveId" clId="{524A3939-8AB3-4A17-B894-08C252418A0D}" dt="2020-03-24T14:37:35.979" v="2" actId="478"/>
          <ac:spMkLst>
            <pc:docMk/>
            <pc:sldMk cId="1858245651" sldId="267"/>
            <ac:spMk id="4" creationId="{226429ED-1288-47A9-82EF-24C848AC2F2F}"/>
          </ac:spMkLst>
        </pc:spChg>
        <pc:picChg chg="add mod ord">
          <ac:chgData name="X Jeremy" userId="7f7dfa19bb4c4406" providerId="LiveId" clId="{524A3939-8AB3-4A17-B894-08C252418A0D}" dt="2020-03-24T14:38:50.305" v="23" actId="167"/>
          <ac:picMkLst>
            <pc:docMk/>
            <pc:sldMk cId="1858245651" sldId="267"/>
            <ac:picMk id="6" creationId="{2728AAF2-5993-480D-8385-85C76A2F39DC}"/>
          </ac:picMkLst>
        </pc:picChg>
        <pc:picChg chg="del">
          <ac:chgData name="X Jeremy" userId="7f7dfa19bb4c4406" providerId="LiveId" clId="{524A3939-8AB3-4A17-B894-08C252418A0D}" dt="2020-03-24T14:37:27.067" v="0" actId="478"/>
          <ac:picMkLst>
            <pc:docMk/>
            <pc:sldMk cId="1858245651" sldId="267"/>
            <ac:picMk id="7" creationId="{262694AC-A775-4D2C-B01D-3971AEC9FD44}"/>
          </ac:picMkLst>
        </pc:picChg>
        <pc:picChg chg="mod">
          <ac:chgData name="X Jeremy" userId="7f7dfa19bb4c4406" providerId="LiveId" clId="{524A3939-8AB3-4A17-B894-08C252418A0D}" dt="2020-03-24T14:37:38.719" v="3" actId="1076"/>
          <ac:picMkLst>
            <pc:docMk/>
            <pc:sldMk cId="1858245651" sldId="267"/>
            <ac:picMk id="10" creationId="{08A21828-A318-4481-97B6-0596CC02D402}"/>
          </ac:picMkLst>
        </pc:picChg>
      </pc:sldChg>
      <pc:sldChg chg="del">
        <pc:chgData name="X Jeremy" userId="7f7dfa19bb4c4406" providerId="LiveId" clId="{524A3939-8AB3-4A17-B894-08C252418A0D}" dt="2020-03-24T14:37:47.475" v="6" actId="47"/>
        <pc:sldMkLst>
          <pc:docMk/>
          <pc:sldMk cId="2934044009" sldId="268"/>
        </pc:sldMkLst>
      </pc:sldChg>
      <pc:sldChg chg="del">
        <pc:chgData name="X Jeremy" userId="7f7dfa19bb4c4406" providerId="LiveId" clId="{524A3939-8AB3-4A17-B894-08C252418A0D}" dt="2020-03-24T14:37:47.475" v="6" actId="47"/>
        <pc:sldMkLst>
          <pc:docMk/>
          <pc:sldMk cId="373331411" sldId="269"/>
        </pc:sldMkLst>
      </pc:sldChg>
      <pc:sldChg chg="del">
        <pc:chgData name="X Jeremy" userId="7f7dfa19bb4c4406" providerId="LiveId" clId="{524A3939-8AB3-4A17-B894-08C252418A0D}" dt="2020-03-24T14:37:47.475" v="6" actId="47"/>
        <pc:sldMkLst>
          <pc:docMk/>
          <pc:sldMk cId="3461948038" sldId="270"/>
        </pc:sldMkLst>
      </pc:sldChg>
      <pc:sldChg chg="addSp delSp modSp">
        <pc:chgData name="X Jeremy" userId="7f7dfa19bb4c4406" providerId="LiveId" clId="{524A3939-8AB3-4A17-B894-08C252418A0D}" dt="2020-03-24T14:38:19.295" v="15" actId="27614"/>
        <pc:sldMkLst>
          <pc:docMk/>
          <pc:sldMk cId="414711803" sldId="271"/>
        </pc:sldMkLst>
        <pc:spChg chg="del">
          <ac:chgData name="X Jeremy" userId="7f7dfa19bb4c4406" providerId="LiveId" clId="{524A3939-8AB3-4A17-B894-08C252418A0D}" dt="2020-03-24T14:37:41.962" v="4" actId="478"/>
          <ac:spMkLst>
            <pc:docMk/>
            <pc:sldMk cId="414711803" sldId="271"/>
            <ac:spMk id="2" creationId="{00000000-0000-0000-0000-000000000000}"/>
          </ac:spMkLst>
        </pc:spChg>
        <pc:spChg chg="del">
          <ac:chgData name="X Jeremy" userId="7f7dfa19bb4c4406" providerId="LiveId" clId="{524A3939-8AB3-4A17-B894-08C252418A0D}" dt="2020-03-24T14:37:41.962" v="4" actId="478"/>
          <ac:spMkLst>
            <pc:docMk/>
            <pc:sldMk cId="414711803" sldId="271"/>
            <ac:spMk id="3" creationId="{00000000-0000-0000-0000-000000000000}"/>
          </ac:spMkLst>
        </pc:spChg>
        <pc:spChg chg="del">
          <ac:chgData name="X Jeremy" userId="7f7dfa19bb4c4406" providerId="LiveId" clId="{524A3939-8AB3-4A17-B894-08C252418A0D}" dt="2020-03-24T14:37:41.962" v="4" actId="478"/>
          <ac:spMkLst>
            <pc:docMk/>
            <pc:sldMk cId="414711803" sldId="271"/>
            <ac:spMk id="4" creationId="{00000000-0000-0000-0000-000000000000}"/>
          </ac:spMkLst>
        </pc:spChg>
        <pc:spChg chg="del">
          <ac:chgData name="X Jeremy" userId="7f7dfa19bb4c4406" providerId="LiveId" clId="{524A3939-8AB3-4A17-B894-08C252418A0D}" dt="2020-03-24T14:37:41.962" v="4" actId="478"/>
          <ac:spMkLst>
            <pc:docMk/>
            <pc:sldMk cId="414711803" sldId="271"/>
            <ac:spMk id="5" creationId="{00000000-0000-0000-0000-000000000000}"/>
          </ac:spMkLst>
        </pc:spChg>
        <pc:spChg chg="add del mod">
          <ac:chgData name="X Jeremy" userId="7f7dfa19bb4c4406" providerId="LiveId" clId="{524A3939-8AB3-4A17-B894-08C252418A0D}" dt="2020-03-24T14:37:44.321" v="5" actId="478"/>
          <ac:spMkLst>
            <pc:docMk/>
            <pc:sldMk cId="414711803" sldId="271"/>
            <ac:spMk id="8" creationId="{0EED5A6F-AE06-4343-9A6B-D2441786EE3D}"/>
          </ac:spMkLst>
        </pc:spChg>
        <pc:spChg chg="add del mod">
          <ac:chgData name="X Jeremy" userId="7f7dfa19bb4c4406" providerId="LiveId" clId="{524A3939-8AB3-4A17-B894-08C252418A0D}" dt="2020-03-24T14:37:44.321" v="5" actId="478"/>
          <ac:spMkLst>
            <pc:docMk/>
            <pc:sldMk cId="414711803" sldId="271"/>
            <ac:spMk id="10" creationId="{58C5D575-3195-4A0D-A3FB-A3DCED4B57D4}"/>
          </ac:spMkLst>
        </pc:spChg>
        <pc:spChg chg="del">
          <ac:chgData name="X Jeremy" userId="7f7dfa19bb4c4406" providerId="LiveId" clId="{524A3939-8AB3-4A17-B894-08C252418A0D}" dt="2020-03-24T14:37:41.962" v="4" actId="478"/>
          <ac:spMkLst>
            <pc:docMk/>
            <pc:sldMk cId="414711803" sldId="271"/>
            <ac:spMk id="15" creationId="{B731B0F5-496D-4AEF-90AA-DA10C360E9BF}"/>
          </ac:spMkLst>
        </pc:spChg>
        <pc:spChg chg="del">
          <ac:chgData name="X Jeremy" userId="7f7dfa19bb4c4406" providerId="LiveId" clId="{524A3939-8AB3-4A17-B894-08C252418A0D}" dt="2020-03-24T14:37:41.962" v="4" actId="478"/>
          <ac:spMkLst>
            <pc:docMk/>
            <pc:sldMk cId="414711803" sldId="271"/>
            <ac:spMk id="16" creationId="{54CEA25A-2FB8-405F-BC3D-9CF9A98AB023}"/>
          </ac:spMkLst>
        </pc:spChg>
        <pc:spChg chg="del">
          <ac:chgData name="X Jeremy" userId="7f7dfa19bb4c4406" providerId="LiveId" clId="{524A3939-8AB3-4A17-B894-08C252418A0D}" dt="2020-03-24T14:37:41.962" v="4" actId="478"/>
          <ac:spMkLst>
            <pc:docMk/>
            <pc:sldMk cId="414711803" sldId="271"/>
            <ac:spMk id="17" creationId="{7769E9AD-19CB-4B7F-BF9B-D6180EEF1CF1}"/>
          </ac:spMkLst>
        </pc:spChg>
        <pc:spChg chg="del">
          <ac:chgData name="X Jeremy" userId="7f7dfa19bb4c4406" providerId="LiveId" clId="{524A3939-8AB3-4A17-B894-08C252418A0D}" dt="2020-03-24T14:37:41.962" v="4" actId="478"/>
          <ac:spMkLst>
            <pc:docMk/>
            <pc:sldMk cId="414711803" sldId="271"/>
            <ac:spMk id="18" creationId="{6F814440-1854-480A-B5A0-CE8339363928}"/>
          </ac:spMkLst>
        </pc:spChg>
        <pc:picChg chg="del">
          <ac:chgData name="X Jeremy" userId="7f7dfa19bb4c4406" providerId="LiveId" clId="{524A3939-8AB3-4A17-B894-08C252418A0D}" dt="2020-03-24T14:37:41.962" v="4" actId="478"/>
          <ac:picMkLst>
            <pc:docMk/>
            <pc:sldMk cId="414711803" sldId="271"/>
            <ac:picMk id="7" creationId="{262694AC-A775-4D2C-B01D-3971AEC9FD44}"/>
          </ac:picMkLst>
        </pc:picChg>
        <pc:picChg chg="add mod">
          <ac:chgData name="X Jeremy" userId="7f7dfa19bb4c4406" providerId="LiveId" clId="{524A3939-8AB3-4A17-B894-08C252418A0D}" dt="2020-03-24T14:38:19.295" v="15" actId="27614"/>
          <ac:picMkLst>
            <pc:docMk/>
            <pc:sldMk cId="414711803" sldId="271"/>
            <ac:picMk id="12" creationId="{9E6F7B4E-1039-4A5A-A4E5-57CA38ECE99A}"/>
          </ac:picMkLst>
        </pc:picChg>
      </pc:sldChg>
      <pc:sldChg chg="addSp modSp add">
        <pc:chgData name="X Jeremy" userId="7f7dfa19bb4c4406" providerId="LiveId" clId="{524A3939-8AB3-4A17-B894-08C252418A0D}" dt="2020-03-24T14:38:20.968" v="17" actId="27614"/>
        <pc:sldMkLst>
          <pc:docMk/>
          <pc:sldMk cId="3108236115" sldId="272"/>
        </pc:sldMkLst>
        <pc:picChg chg="add mod">
          <ac:chgData name="X Jeremy" userId="7f7dfa19bb4c4406" providerId="LiveId" clId="{524A3939-8AB3-4A17-B894-08C252418A0D}" dt="2020-03-24T14:38:20.968" v="17" actId="27614"/>
          <ac:picMkLst>
            <pc:docMk/>
            <pc:sldMk cId="3108236115" sldId="272"/>
            <ac:picMk id="3" creationId="{AE523CAD-5926-4E96-9CBF-14374822FCA2}"/>
          </ac:picMkLst>
        </pc:picChg>
      </pc:sldChg>
      <pc:sldChg chg="addSp modSp add">
        <pc:chgData name="X Jeremy" userId="7f7dfa19bb4c4406" providerId="LiveId" clId="{524A3939-8AB3-4A17-B894-08C252418A0D}" dt="2020-03-24T14:38:31.011" v="19" actId="27614"/>
        <pc:sldMkLst>
          <pc:docMk/>
          <pc:sldMk cId="12074881" sldId="273"/>
        </pc:sldMkLst>
        <pc:picChg chg="add mod">
          <ac:chgData name="X Jeremy" userId="7f7dfa19bb4c4406" providerId="LiveId" clId="{524A3939-8AB3-4A17-B894-08C252418A0D}" dt="2020-03-24T14:38:31.011" v="19" actId="27614"/>
          <ac:picMkLst>
            <pc:docMk/>
            <pc:sldMk cId="12074881" sldId="273"/>
            <ac:picMk id="3" creationId="{58B70BF0-270E-4223-AEFE-24EDF1AC97EC}"/>
          </ac:picMkLst>
        </pc:picChg>
      </pc:sldChg>
      <pc:sldChg chg="addSp modSp add">
        <pc:chgData name="X Jeremy" userId="7f7dfa19bb4c4406" providerId="LiveId" clId="{524A3939-8AB3-4A17-B894-08C252418A0D}" dt="2020-03-24T14:38:37.387" v="22" actId="962"/>
        <pc:sldMkLst>
          <pc:docMk/>
          <pc:sldMk cId="3007336125" sldId="274"/>
        </pc:sldMkLst>
        <pc:picChg chg="add mod">
          <ac:chgData name="X Jeremy" userId="7f7dfa19bb4c4406" providerId="LiveId" clId="{524A3939-8AB3-4A17-B894-08C252418A0D}" dt="2020-03-24T14:38:37.387" v="22" actId="962"/>
          <ac:picMkLst>
            <pc:docMk/>
            <pc:sldMk cId="3007336125" sldId="274"/>
            <ac:picMk id="3" creationId="{B9382A28-E402-410C-A18B-E98716BC2D98}"/>
          </ac:picMkLst>
        </pc:picChg>
      </pc:sldChg>
    </pc:docChg>
  </pc:docChgLst>
  <pc:docChgLst>
    <pc:chgData name="X Jeremy" userId="7f7dfa19bb4c4406" providerId="LiveId" clId="{0996DE31-408A-43F3-9ED0-4ADDE607B737}"/>
    <pc:docChg chg="custSel modSld">
      <pc:chgData name="X Jeremy" userId="7f7dfa19bb4c4406" providerId="LiveId" clId="{0996DE31-408A-43F3-9ED0-4ADDE607B737}" dt="2020-03-24T14:39:44.154" v="1"/>
      <pc:docMkLst>
        <pc:docMk/>
      </pc:docMkLst>
      <pc:sldChg chg="delSp modTransition delAnim">
        <pc:chgData name="X Jeremy" userId="7f7dfa19bb4c4406" providerId="LiveId" clId="{0996DE31-408A-43F3-9ED0-4ADDE607B737}" dt="2020-03-24T14:39:44.154" v="1"/>
        <pc:sldMkLst>
          <pc:docMk/>
          <pc:sldMk cId="1858245651" sldId="267"/>
        </pc:sldMkLst>
        <pc:picChg chg="del">
          <ac:chgData name="X Jeremy" userId="7f7dfa19bb4c4406" providerId="LiveId" clId="{0996DE31-408A-43F3-9ED0-4ADDE607B737}" dt="2020-03-24T14:39:38.024" v="0" actId="478"/>
          <ac:picMkLst>
            <pc:docMk/>
            <pc:sldMk cId="1858245651" sldId="267"/>
            <ac:picMk id="10" creationId="{08A21828-A318-4481-97B6-0596CC02D402}"/>
          </ac:picMkLst>
        </pc:picChg>
      </pc:sldChg>
      <pc:sldChg chg="modTransition">
        <pc:chgData name="X Jeremy" userId="7f7dfa19bb4c4406" providerId="LiveId" clId="{0996DE31-408A-43F3-9ED0-4ADDE607B737}" dt="2020-03-24T14:39:44.154" v="1"/>
        <pc:sldMkLst>
          <pc:docMk/>
          <pc:sldMk cId="414711803" sldId="271"/>
        </pc:sldMkLst>
      </pc:sldChg>
      <pc:sldChg chg="modTransition">
        <pc:chgData name="X Jeremy" userId="7f7dfa19bb4c4406" providerId="LiveId" clId="{0996DE31-408A-43F3-9ED0-4ADDE607B737}" dt="2020-03-24T14:39:44.154" v="1"/>
        <pc:sldMkLst>
          <pc:docMk/>
          <pc:sldMk cId="3108236115" sldId="272"/>
        </pc:sldMkLst>
      </pc:sldChg>
      <pc:sldChg chg="modTransition">
        <pc:chgData name="X Jeremy" userId="7f7dfa19bb4c4406" providerId="LiveId" clId="{0996DE31-408A-43F3-9ED0-4ADDE607B737}" dt="2020-03-24T14:39:44.154" v="1"/>
        <pc:sldMkLst>
          <pc:docMk/>
          <pc:sldMk cId="12074881" sldId="273"/>
        </pc:sldMkLst>
      </pc:sldChg>
      <pc:sldChg chg="modTransition">
        <pc:chgData name="X Jeremy" userId="7f7dfa19bb4c4406" providerId="LiveId" clId="{0996DE31-408A-43F3-9ED0-4ADDE607B737}" dt="2020-03-24T14:39:44.154" v="1"/>
        <pc:sldMkLst>
          <pc:docMk/>
          <pc:sldMk cId="3007336125" sldId="27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9343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4843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1555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096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134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5452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724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860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542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828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416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0910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手机屏幕的截图&#10;&#10;Description automatically generated">
            <a:extLst>
              <a:ext uri="{FF2B5EF4-FFF2-40B4-BE49-F238E27FC236}">
                <a16:creationId xmlns:a16="http://schemas.microsoft.com/office/drawing/2014/main" id="{2728AAF2-5993-480D-8385-85C76A2F39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245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9E6F7B4E-1039-4A5A-A4E5-57CA38ECE9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1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AE523CAD-5926-4E96-9CBF-14374822FC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236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58B70BF0-270E-4223-AEFE-24EDF1AC97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4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B9382A28-E402-410C-A18B-E98716BC2D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336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1968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95</cp:revision>
  <dcterms:created xsi:type="dcterms:W3CDTF">2017-01-03T08:36:06Z</dcterms:created>
  <dcterms:modified xsi:type="dcterms:W3CDTF">2020-03-24T14:39:46Z</dcterms:modified>
</cp:coreProperties>
</file>