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</p:sldIdLst>
  <p:sldSz cx="12192000" cy="6858000"/>
  <p:notesSz cx="6858000" cy="9144000"/>
  <p:custDataLst>
    <p:tags r:id="rId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93E526-8E7F-4E81-89E3-4D25F3D42EDF}" v="7" dt="2020-03-05T04:31:03.4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2F93E526-8E7F-4E81-89E3-4D25F3D42EDF}"/>
    <pc:docChg chg="addSld modSld">
      <pc:chgData name="X Jeremy" userId="7f7dfa19bb4c4406" providerId="LiveId" clId="{2F93E526-8E7F-4E81-89E3-4D25F3D42EDF}" dt="2020-03-05T04:31:03.437" v="6" actId="931"/>
      <pc:docMkLst>
        <pc:docMk/>
      </pc:docMkLst>
      <pc:sldChg chg="addSp modSp">
        <pc:chgData name="X Jeremy" userId="7f7dfa19bb4c4406" providerId="LiveId" clId="{2F93E526-8E7F-4E81-89E3-4D25F3D42EDF}" dt="2020-03-05T04:30:48.072" v="3" actId="931"/>
        <pc:sldMkLst>
          <pc:docMk/>
          <pc:sldMk cId="0" sldId="267"/>
        </pc:sldMkLst>
        <pc:picChg chg="add mod">
          <ac:chgData name="X Jeremy" userId="7f7dfa19bb4c4406" providerId="LiveId" clId="{2F93E526-8E7F-4E81-89E3-4D25F3D42EDF}" dt="2020-03-05T04:30:48.072" v="3" actId="931"/>
          <ac:picMkLst>
            <pc:docMk/>
            <pc:sldMk cId="0" sldId="267"/>
            <ac:picMk id="3" creationId="{7D86FF00-8AC2-47F0-891E-2071B881063C}"/>
          </ac:picMkLst>
        </pc:picChg>
      </pc:sldChg>
      <pc:sldChg chg="addSp modSp add">
        <pc:chgData name="X Jeremy" userId="7f7dfa19bb4c4406" providerId="LiveId" clId="{2F93E526-8E7F-4E81-89E3-4D25F3D42EDF}" dt="2020-03-05T04:30:53.440" v="4" actId="931"/>
        <pc:sldMkLst>
          <pc:docMk/>
          <pc:sldMk cId="3708439459" sldId="268"/>
        </pc:sldMkLst>
        <pc:picChg chg="add mod">
          <ac:chgData name="X Jeremy" userId="7f7dfa19bb4c4406" providerId="LiveId" clId="{2F93E526-8E7F-4E81-89E3-4D25F3D42EDF}" dt="2020-03-05T04:30:53.440" v="4" actId="931"/>
          <ac:picMkLst>
            <pc:docMk/>
            <pc:sldMk cId="3708439459" sldId="268"/>
            <ac:picMk id="3" creationId="{3135E110-1F46-4F43-A938-A84710CBB5A1}"/>
          </ac:picMkLst>
        </pc:picChg>
      </pc:sldChg>
      <pc:sldChg chg="addSp modSp add">
        <pc:chgData name="X Jeremy" userId="7f7dfa19bb4c4406" providerId="LiveId" clId="{2F93E526-8E7F-4E81-89E3-4D25F3D42EDF}" dt="2020-03-05T04:30:58.590" v="5" actId="931"/>
        <pc:sldMkLst>
          <pc:docMk/>
          <pc:sldMk cId="1019316286" sldId="269"/>
        </pc:sldMkLst>
        <pc:picChg chg="add mod">
          <ac:chgData name="X Jeremy" userId="7f7dfa19bb4c4406" providerId="LiveId" clId="{2F93E526-8E7F-4E81-89E3-4D25F3D42EDF}" dt="2020-03-05T04:30:58.590" v="5" actId="931"/>
          <ac:picMkLst>
            <pc:docMk/>
            <pc:sldMk cId="1019316286" sldId="269"/>
            <ac:picMk id="3" creationId="{9E04DC33-0EFC-41AE-BDF5-649E23971247}"/>
          </ac:picMkLst>
        </pc:picChg>
      </pc:sldChg>
      <pc:sldChg chg="addSp modSp add">
        <pc:chgData name="X Jeremy" userId="7f7dfa19bb4c4406" providerId="LiveId" clId="{2F93E526-8E7F-4E81-89E3-4D25F3D42EDF}" dt="2020-03-05T04:31:03.437" v="6" actId="931"/>
        <pc:sldMkLst>
          <pc:docMk/>
          <pc:sldMk cId="1497260170" sldId="270"/>
        </pc:sldMkLst>
        <pc:picChg chg="add mod">
          <ac:chgData name="X Jeremy" userId="7f7dfa19bb4c4406" providerId="LiveId" clId="{2F93E526-8E7F-4E81-89E3-4D25F3D42EDF}" dt="2020-03-05T04:31:03.437" v="6" actId="931"/>
          <ac:picMkLst>
            <pc:docMk/>
            <pc:sldMk cId="1497260170" sldId="270"/>
            <ac:picMk id="3" creationId="{2CAC94DD-9905-4354-8FCF-8AE94AD69D7A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D86FF00-8AC2-47F0-891E-2071B88106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135E110-1F46-4F43-A938-A84710CBB5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439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04DC33-0EFC-41AE-BDF5-649E239712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31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CAC94DD-9905-4354-8FCF-8AE94AD69D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260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127</cp:revision>
  <dcterms:created xsi:type="dcterms:W3CDTF">2017-01-03T08:36:00Z</dcterms:created>
  <dcterms:modified xsi:type="dcterms:W3CDTF">2020-03-05T04:31:12Z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