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9E6C5-25A9-4924-90A1-FAF7D2ACBA3E}" v="4" dt="2020-05-13T15:48:24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DFE9E6C5-25A9-4924-90A1-FAF7D2ACBA3E}"/>
    <pc:docChg chg="custSel modSld">
      <pc:chgData name="X Jeremy" userId="7f7dfa19bb4c4406" providerId="LiveId" clId="{DFE9E6C5-25A9-4924-90A1-FAF7D2ACBA3E}" dt="2020-05-13T15:48:24.977" v="5"/>
      <pc:docMkLst>
        <pc:docMk/>
      </pc:docMkLst>
      <pc:sldChg chg="addSp delSp modSp mod delAnim modAnim">
        <pc:chgData name="X Jeremy" userId="7f7dfa19bb4c4406" providerId="LiveId" clId="{DFE9E6C5-25A9-4924-90A1-FAF7D2ACBA3E}" dt="2020-05-13T15:48:24.977" v="5"/>
        <pc:sldMkLst>
          <pc:docMk/>
          <pc:sldMk cId="0" sldId="267"/>
        </pc:sldMkLst>
        <pc:picChg chg="del">
          <ac:chgData name="X Jeremy" userId="7f7dfa19bb4c4406" providerId="LiveId" clId="{DFE9E6C5-25A9-4924-90A1-FAF7D2ACBA3E}" dt="2020-05-13T15:47:23.363" v="0" actId="478"/>
          <ac:picMkLst>
            <pc:docMk/>
            <pc:sldMk cId="0" sldId="267"/>
            <ac:picMk id="2" creationId="{E15CE9C3-E6C1-44CD-8E5D-191EA08061F4}"/>
          </ac:picMkLst>
        </pc:picChg>
        <pc:picChg chg="add mod">
          <ac:chgData name="X Jeremy" userId="7f7dfa19bb4c4406" providerId="LiveId" clId="{DFE9E6C5-25A9-4924-90A1-FAF7D2ACBA3E}" dt="2020-05-13T15:48:21.045" v="2" actId="1076"/>
          <ac:picMkLst>
            <pc:docMk/>
            <pc:sldMk cId="0" sldId="267"/>
            <ac:picMk id="4" creationId="{6A6E12F8-FFCA-4AA8-9E72-06B3A8B91B8F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2F93E526-8E7F-4E81-89E3-4D25F3D42EDF}"/>
    <pc:docChg chg="addSld modSld">
      <pc:chgData name="X Jeremy" userId="7f7dfa19bb4c4406" providerId="LiveId" clId="{2F93E526-8E7F-4E81-89E3-4D25F3D42EDF}" dt="2020-03-05T04:31:03.437" v="6" actId="931"/>
      <pc:docMkLst>
        <pc:docMk/>
      </pc:docMkLst>
      <pc:sldChg chg="addSp modSp">
        <pc:chgData name="X Jeremy" userId="7f7dfa19bb4c4406" providerId="LiveId" clId="{2F93E526-8E7F-4E81-89E3-4D25F3D42EDF}" dt="2020-03-05T04:30:48.072" v="3" actId="931"/>
        <pc:sldMkLst>
          <pc:docMk/>
          <pc:sldMk cId="0" sldId="267"/>
        </pc:sldMkLst>
        <pc:picChg chg="add mod">
          <ac:chgData name="X Jeremy" userId="7f7dfa19bb4c4406" providerId="LiveId" clId="{2F93E526-8E7F-4E81-89E3-4D25F3D42EDF}" dt="2020-03-05T04:30:48.072" v="3" actId="931"/>
          <ac:picMkLst>
            <pc:docMk/>
            <pc:sldMk cId="0" sldId="267"/>
            <ac:picMk id="3" creationId="{7D86FF00-8AC2-47F0-891E-2071B881063C}"/>
          </ac:picMkLst>
        </pc:picChg>
      </pc:sldChg>
      <pc:sldChg chg="addSp modSp add">
        <pc:chgData name="X Jeremy" userId="7f7dfa19bb4c4406" providerId="LiveId" clId="{2F93E526-8E7F-4E81-89E3-4D25F3D42EDF}" dt="2020-03-05T04:30:53.440" v="4" actId="931"/>
        <pc:sldMkLst>
          <pc:docMk/>
          <pc:sldMk cId="3708439459" sldId="268"/>
        </pc:sldMkLst>
        <pc:picChg chg="add mod">
          <ac:chgData name="X Jeremy" userId="7f7dfa19bb4c4406" providerId="LiveId" clId="{2F93E526-8E7F-4E81-89E3-4D25F3D42EDF}" dt="2020-03-05T04:30:53.440" v="4" actId="931"/>
          <ac:picMkLst>
            <pc:docMk/>
            <pc:sldMk cId="3708439459" sldId="268"/>
            <ac:picMk id="3" creationId="{3135E110-1F46-4F43-A938-A84710CBB5A1}"/>
          </ac:picMkLst>
        </pc:picChg>
      </pc:sldChg>
      <pc:sldChg chg="addSp modSp add">
        <pc:chgData name="X Jeremy" userId="7f7dfa19bb4c4406" providerId="LiveId" clId="{2F93E526-8E7F-4E81-89E3-4D25F3D42EDF}" dt="2020-03-05T04:30:58.590" v="5" actId="931"/>
        <pc:sldMkLst>
          <pc:docMk/>
          <pc:sldMk cId="1019316286" sldId="269"/>
        </pc:sldMkLst>
        <pc:picChg chg="add mod">
          <ac:chgData name="X Jeremy" userId="7f7dfa19bb4c4406" providerId="LiveId" clId="{2F93E526-8E7F-4E81-89E3-4D25F3D42EDF}" dt="2020-03-05T04:30:58.590" v="5" actId="931"/>
          <ac:picMkLst>
            <pc:docMk/>
            <pc:sldMk cId="1019316286" sldId="269"/>
            <ac:picMk id="3" creationId="{9E04DC33-0EFC-41AE-BDF5-649E23971247}"/>
          </ac:picMkLst>
        </pc:picChg>
      </pc:sldChg>
      <pc:sldChg chg="addSp modSp add">
        <pc:chgData name="X Jeremy" userId="7f7dfa19bb4c4406" providerId="LiveId" clId="{2F93E526-8E7F-4E81-89E3-4D25F3D42EDF}" dt="2020-03-05T04:31:03.437" v="6" actId="931"/>
        <pc:sldMkLst>
          <pc:docMk/>
          <pc:sldMk cId="1497260170" sldId="270"/>
        </pc:sldMkLst>
        <pc:picChg chg="add mod">
          <ac:chgData name="X Jeremy" userId="7f7dfa19bb4c4406" providerId="LiveId" clId="{2F93E526-8E7F-4E81-89E3-4D25F3D42EDF}" dt="2020-03-05T04:31:03.437" v="6" actId="931"/>
          <ac:picMkLst>
            <pc:docMk/>
            <pc:sldMk cId="1497260170" sldId="270"/>
            <ac:picMk id="3" creationId="{2CAC94DD-9905-4354-8FCF-8AE94AD69D7A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FDF7EC2C-A076-4996-82E0-347CE278EC1E}"/>
    <pc:docChg chg="modSld">
      <pc:chgData name="X Jeremy" userId="7f7dfa19bb4c4406" providerId="LiveId" clId="{FDF7EC2C-A076-4996-82E0-347CE278EC1E}" dt="2020-03-05T04:49:32.955" v="5"/>
      <pc:docMkLst>
        <pc:docMk/>
      </pc:docMkLst>
      <pc:sldChg chg="addSp modSp modTransition modAnim">
        <pc:chgData name="X Jeremy" userId="7f7dfa19bb4c4406" providerId="LiveId" clId="{FDF7EC2C-A076-4996-82E0-347CE278EC1E}" dt="2020-03-05T04:49:32.955" v="5"/>
        <pc:sldMkLst>
          <pc:docMk/>
          <pc:sldMk cId="0" sldId="267"/>
        </pc:sldMkLst>
        <pc:picChg chg="add mod">
          <ac:chgData name="X Jeremy" userId="7f7dfa19bb4c4406" providerId="LiveId" clId="{FDF7EC2C-A076-4996-82E0-347CE278EC1E}" dt="2020-03-05T04:32:24.113" v="1" actId="1076"/>
          <ac:picMkLst>
            <pc:docMk/>
            <pc:sldMk cId="0" sldId="267"/>
            <ac:picMk id="2" creationId="{E15CE9C3-E6C1-44CD-8E5D-191EA08061F4}"/>
          </ac:picMkLst>
        </pc:picChg>
      </pc:sldChg>
      <pc:sldChg chg="modTransition">
        <pc:chgData name="X Jeremy" userId="7f7dfa19bb4c4406" providerId="LiveId" clId="{FDF7EC2C-A076-4996-82E0-347CE278EC1E}" dt="2020-03-05T04:49:32.955" v="5"/>
        <pc:sldMkLst>
          <pc:docMk/>
          <pc:sldMk cId="3708439459" sldId="268"/>
        </pc:sldMkLst>
      </pc:sldChg>
      <pc:sldChg chg="modTransition">
        <pc:chgData name="X Jeremy" userId="7f7dfa19bb4c4406" providerId="LiveId" clId="{FDF7EC2C-A076-4996-82E0-347CE278EC1E}" dt="2020-03-05T04:49:32.955" v="5"/>
        <pc:sldMkLst>
          <pc:docMk/>
          <pc:sldMk cId="1019316286" sldId="269"/>
        </pc:sldMkLst>
      </pc:sldChg>
      <pc:sldChg chg="modTransition">
        <pc:chgData name="X Jeremy" userId="7f7dfa19bb4c4406" providerId="LiveId" clId="{FDF7EC2C-A076-4996-82E0-347CE278EC1E}" dt="2020-03-05T04:49:32.955" v="5"/>
        <pc:sldMkLst>
          <pc:docMk/>
          <pc:sldMk cId="149726017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6FF00-8AC2-47F0-891E-2071B8810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神的路最美善-大米">
            <a:hlinkClick r:id="" action="ppaction://media"/>
            <a:extLst>
              <a:ext uri="{FF2B5EF4-FFF2-40B4-BE49-F238E27FC236}">
                <a16:creationId xmlns:a16="http://schemas.microsoft.com/office/drawing/2014/main" id="{6A6E12F8-FFCA-4AA8-9E72-06B3A8B91B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347" y="3014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53">
        <p:fade/>
      </p:transition>
    </mc:Choice>
    <mc:Fallback xmlns="">
      <p:transition spd="med" advTm="8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5E110-1F46-4F43-A938-A84710CBB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980">
        <p:fade/>
      </p:transition>
    </mc:Choice>
    <mc:Fallback xmlns="">
      <p:transition spd="med" advTm="5798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4DC33-0EFC-41AE-BDF5-649E23971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548">
        <p:fade/>
      </p:transition>
    </mc:Choice>
    <mc:Fallback xmlns="">
      <p:transition spd="med" advTm="5754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C94DD-9905-4354-8FCF-8AE94AD69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759">
        <p:fade/>
      </p:transition>
    </mc:Choice>
    <mc:Fallback xmlns="">
      <p:transition spd="med" advTm="6175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2020-05-13T15:48:45Z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