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1" r:id="rId5"/>
    <p:sldId id="270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38F42C-FE7F-48B7-81E3-09E62E88122F}" v="9" dt="2020-03-28T02:24:02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AF38F42C-FE7F-48B7-81E3-09E62E88122F}"/>
    <pc:docChg chg="addSld modSld">
      <pc:chgData name="X Jeremy" userId="7f7dfa19bb4c4406" providerId="LiveId" clId="{AF38F42C-FE7F-48B7-81E3-09E62E88122F}" dt="2020-03-28T02:24:03.870" v="15" actId="962"/>
      <pc:docMkLst>
        <pc:docMk/>
      </pc:docMkLst>
      <pc:sldChg chg="addSp modSp">
        <pc:chgData name="X Jeremy" userId="7f7dfa19bb4c4406" providerId="LiveId" clId="{AF38F42C-FE7F-48B7-81E3-09E62E88122F}" dt="2020-03-28T02:23:39.494" v="5" actId="962"/>
        <pc:sldMkLst>
          <pc:docMk/>
          <pc:sldMk cId="0" sldId="267"/>
        </pc:sldMkLst>
        <pc:picChg chg="add mod">
          <ac:chgData name="X Jeremy" userId="7f7dfa19bb4c4406" providerId="LiveId" clId="{AF38F42C-FE7F-48B7-81E3-09E62E88122F}" dt="2020-03-28T02:23:39.494" v="5" actId="962"/>
          <ac:picMkLst>
            <pc:docMk/>
            <pc:sldMk cId="0" sldId="267"/>
            <ac:picMk id="3" creationId="{9D5C44D3-F3AA-438F-89C7-9B368805A045}"/>
          </ac:picMkLst>
        </pc:picChg>
      </pc:sldChg>
      <pc:sldChg chg="addSp modSp add">
        <pc:chgData name="X Jeremy" userId="7f7dfa19bb4c4406" providerId="LiveId" clId="{AF38F42C-FE7F-48B7-81E3-09E62E88122F}" dt="2020-03-28T02:23:45.969" v="7" actId="27614"/>
        <pc:sldMkLst>
          <pc:docMk/>
          <pc:sldMk cId="1473741520" sldId="268"/>
        </pc:sldMkLst>
        <pc:picChg chg="add mod">
          <ac:chgData name="X Jeremy" userId="7f7dfa19bb4c4406" providerId="LiveId" clId="{AF38F42C-FE7F-48B7-81E3-09E62E88122F}" dt="2020-03-28T02:23:45.969" v="7" actId="27614"/>
          <ac:picMkLst>
            <pc:docMk/>
            <pc:sldMk cId="1473741520" sldId="268"/>
            <ac:picMk id="3" creationId="{2D9AD1EE-E52E-4A38-A2FA-556A524CE269}"/>
          </ac:picMkLst>
        </pc:picChg>
      </pc:sldChg>
      <pc:sldChg chg="addSp modSp add">
        <pc:chgData name="X Jeremy" userId="7f7dfa19bb4c4406" providerId="LiveId" clId="{AF38F42C-FE7F-48B7-81E3-09E62E88122F}" dt="2020-03-28T02:23:54.193" v="10" actId="27614"/>
        <pc:sldMkLst>
          <pc:docMk/>
          <pc:sldMk cId="4194302674" sldId="269"/>
        </pc:sldMkLst>
        <pc:picChg chg="add mod">
          <ac:chgData name="X Jeremy" userId="7f7dfa19bb4c4406" providerId="LiveId" clId="{AF38F42C-FE7F-48B7-81E3-09E62E88122F}" dt="2020-03-28T02:23:54.193" v="10" actId="27614"/>
          <ac:picMkLst>
            <pc:docMk/>
            <pc:sldMk cId="4194302674" sldId="269"/>
            <ac:picMk id="3" creationId="{A1D27147-52BC-434E-B328-7D7B6DC57122}"/>
          </ac:picMkLst>
        </pc:picChg>
      </pc:sldChg>
      <pc:sldChg chg="addSp modSp add">
        <pc:chgData name="X Jeremy" userId="7f7dfa19bb4c4406" providerId="LiveId" clId="{AF38F42C-FE7F-48B7-81E3-09E62E88122F}" dt="2020-03-28T02:24:03.870" v="15" actId="962"/>
        <pc:sldMkLst>
          <pc:docMk/>
          <pc:sldMk cId="3444835068" sldId="270"/>
        </pc:sldMkLst>
        <pc:picChg chg="add mod">
          <ac:chgData name="X Jeremy" userId="7f7dfa19bb4c4406" providerId="LiveId" clId="{AF38F42C-FE7F-48B7-81E3-09E62E88122F}" dt="2020-03-28T02:24:03.870" v="15" actId="962"/>
          <ac:picMkLst>
            <pc:docMk/>
            <pc:sldMk cId="3444835068" sldId="270"/>
            <ac:picMk id="3" creationId="{AC4E34C6-F537-41A8-84F9-5A9215DDFD1E}"/>
          </ac:picMkLst>
        </pc:picChg>
      </pc:sldChg>
      <pc:sldChg chg="addSp modSp add">
        <pc:chgData name="X Jeremy" userId="7f7dfa19bb4c4406" providerId="LiveId" clId="{AF38F42C-FE7F-48B7-81E3-09E62E88122F}" dt="2020-03-28T02:23:58.575" v="12" actId="27614"/>
        <pc:sldMkLst>
          <pc:docMk/>
          <pc:sldMk cId="1103822896" sldId="271"/>
        </pc:sldMkLst>
        <pc:picChg chg="add mod">
          <ac:chgData name="X Jeremy" userId="7f7dfa19bb4c4406" providerId="LiveId" clId="{AF38F42C-FE7F-48B7-81E3-09E62E88122F}" dt="2020-03-28T02:23:58.575" v="12" actId="27614"/>
          <ac:picMkLst>
            <pc:docMk/>
            <pc:sldMk cId="1103822896" sldId="271"/>
            <ac:picMk id="3" creationId="{4056F7F5-F585-419D-9A2C-00316BAC8722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9D5C44D3-F3AA-438F-89C7-9B368805A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钟表, 键盘, 黑色&#10;&#10;Description automatically generated">
            <a:extLst>
              <a:ext uri="{FF2B5EF4-FFF2-40B4-BE49-F238E27FC236}">
                <a16:creationId xmlns:a16="http://schemas.microsoft.com/office/drawing/2014/main" id="{2D9AD1EE-E52E-4A38-A2FA-556A524CE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4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黑色, 键盘, 钟表&#10;&#10;Description automatically generated">
            <a:extLst>
              <a:ext uri="{FF2B5EF4-FFF2-40B4-BE49-F238E27FC236}">
                <a16:creationId xmlns:a16="http://schemas.microsoft.com/office/drawing/2014/main" id="{A1D27147-52BC-434E-B328-7D7B6DC571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30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4056F7F5-F585-419D-9A2C-00316BAC87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2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监控&#10;&#10;Description automatically generated">
            <a:extLst>
              <a:ext uri="{FF2B5EF4-FFF2-40B4-BE49-F238E27FC236}">
                <a16:creationId xmlns:a16="http://schemas.microsoft.com/office/drawing/2014/main" id="{AC4E34C6-F537-41A8-84F9-5A9215DDF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3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2020-03-28T02:24:10Z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