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1" r:id="rId5"/>
    <p:sldId id="270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5A750-5AE6-4FF3-AF5D-0B0016AE1CA5}" v="4" dt="2020-05-06T16:08:23.184"/>
    <p1510:client id="{454D62BF-FA2B-4BA4-9A30-310AA9D6184F}" v="5" dt="2020-05-06T16:06:54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1BACAA62-441E-4A12-86F6-94F01D41D992}"/>
    <pc:docChg chg="custSel modSld">
      <pc:chgData name="X Jeremy" userId="7f7dfa19bb4c4406" providerId="LiveId" clId="{1BACAA62-441E-4A12-86F6-94F01D41D992}" dt="2020-03-28T02:28:08.639" v="5" actId="478"/>
      <pc:docMkLst>
        <pc:docMk/>
      </pc:docMkLst>
      <pc:sldChg chg="addSp delSp modSp delAnim modAnim">
        <pc:chgData name="X Jeremy" userId="7f7dfa19bb4c4406" providerId="LiveId" clId="{1BACAA62-441E-4A12-86F6-94F01D41D992}" dt="2020-03-28T02:28:08.639" v="5" actId="478"/>
        <pc:sldMkLst>
          <pc:docMk/>
          <pc:sldMk cId="0" sldId="267"/>
        </pc:sldMkLst>
        <pc:picChg chg="add del mod">
          <ac:chgData name="X Jeremy" userId="7f7dfa19bb4c4406" providerId="LiveId" clId="{1BACAA62-441E-4A12-86F6-94F01D41D992}" dt="2020-03-28T02:28:08.639" v="5" actId="478"/>
          <ac:picMkLst>
            <pc:docMk/>
            <pc:sldMk cId="0" sldId="267"/>
            <ac:picMk id="2" creationId="{AAB21DB3-1F6D-4B6D-9DE5-688A1507F19E}"/>
          </ac:picMkLst>
        </pc:picChg>
      </pc:sldChg>
    </pc:docChg>
  </pc:docChgLst>
  <pc:docChgLst>
    <pc:chgData name="X Jeremy" userId="7f7dfa19bb4c4406" providerId="LiveId" clId="{2BC5A750-5AE6-4FF3-AF5D-0B0016AE1CA5}"/>
    <pc:docChg chg="custSel modSld">
      <pc:chgData name="X Jeremy" userId="7f7dfa19bb4c4406" providerId="LiveId" clId="{2BC5A750-5AE6-4FF3-AF5D-0B0016AE1CA5}" dt="2020-05-06T16:08:23.183" v="5"/>
      <pc:docMkLst>
        <pc:docMk/>
      </pc:docMkLst>
      <pc:sldChg chg="addSp delSp modSp mod delAnim modAnim">
        <pc:chgData name="X Jeremy" userId="7f7dfa19bb4c4406" providerId="LiveId" clId="{2BC5A750-5AE6-4FF3-AF5D-0B0016AE1CA5}" dt="2020-05-06T16:08:23.183" v="5"/>
        <pc:sldMkLst>
          <pc:docMk/>
          <pc:sldMk cId="0" sldId="267"/>
        </pc:sldMkLst>
        <pc:picChg chg="del">
          <ac:chgData name="X Jeremy" userId="7f7dfa19bb4c4406" providerId="LiveId" clId="{2BC5A750-5AE6-4FF3-AF5D-0B0016AE1CA5}" dt="2020-05-06T16:08:06.603" v="0" actId="478"/>
          <ac:picMkLst>
            <pc:docMk/>
            <pc:sldMk cId="0" sldId="267"/>
            <ac:picMk id="2" creationId="{6D1E8E38-B032-42FF-9D9C-DEE6A8492478}"/>
          </ac:picMkLst>
        </pc:picChg>
        <pc:picChg chg="add mod">
          <ac:chgData name="X Jeremy" userId="7f7dfa19bb4c4406" providerId="LiveId" clId="{2BC5A750-5AE6-4FF3-AF5D-0B0016AE1CA5}" dt="2020-05-06T16:08:19.425" v="2" actId="1076"/>
          <ac:picMkLst>
            <pc:docMk/>
            <pc:sldMk cId="0" sldId="267"/>
            <ac:picMk id="4" creationId="{74DEAC3C-E986-4696-8259-9B125A3ADE19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AF38F42C-FE7F-48B7-81E3-09E62E88122F}"/>
    <pc:docChg chg="addSld modSld">
      <pc:chgData name="X Jeremy" userId="7f7dfa19bb4c4406" providerId="LiveId" clId="{AF38F42C-FE7F-48B7-81E3-09E62E88122F}" dt="2020-03-28T02:24:03.870" v="15" actId="962"/>
      <pc:docMkLst>
        <pc:docMk/>
      </pc:docMkLst>
      <pc:sldChg chg="addSp modSp">
        <pc:chgData name="X Jeremy" userId="7f7dfa19bb4c4406" providerId="LiveId" clId="{AF38F42C-FE7F-48B7-81E3-09E62E88122F}" dt="2020-03-28T02:23:39.494" v="5" actId="962"/>
        <pc:sldMkLst>
          <pc:docMk/>
          <pc:sldMk cId="0" sldId="267"/>
        </pc:sldMkLst>
        <pc:picChg chg="add mod">
          <ac:chgData name="X Jeremy" userId="7f7dfa19bb4c4406" providerId="LiveId" clId="{AF38F42C-FE7F-48B7-81E3-09E62E88122F}" dt="2020-03-28T02:23:39.494" v="5" actId="962"/>
          <ac:picMkLst>
            <pc:docMk/>
            <pc:sldMk cId="0" sldId="267"/>
            <ac:picMk id="3" creationId="{9D5C44D3-F3AA-438F-89C7-9B368805A045}"/>
          </ac:picMkLst>
        </pc:picChg>
      </pc:sldChg>
      <pc:sldChg chg="addSp modSp add">
        <pc:chgData name="X Jeremy" userId="7f7dfa19bb4c4406" providerId="LiveId" clId="{AF38F42C-FE7F-48B7-81E3-09E62E88122F}" dt="2020-03-28T02:23:45.969" v="7" actId="27614"/>
        <pc:sldMkLst>
          <pc:docMk/>
          <pc:sldMk cId="1473741520" sldId="268"/>
        </pc:sldMkLst>
        <pc:picChg chg="add mod">
          <ac:chgData name="X Jeremy" userId="7f7dfa19bb4c4406" providerId="LiveId" clId="{AF38F42C-FE7F-48B7-81E3-09E62E88122F}" dt="2020-03-28T02:23:45.969" v="7" actId="27614"/>
          <ac:picMkLst>
            <pc:docMk/>
            <pc:sldMk cId="1473741520" sldId="268"/>
            <ac:picMk id="3" creationId="{2D9AD1EE-E52E-4A38-A2FA-556A524CE269}"/>
          </ac:picMkLst>
        </pc:picChg>
      </pc:sldChg>
      <pc:sldChg chg="addSp modSp add">
        <pc:chgData name="X Jeremy" userId="7f7dfa19bb4c4406" providerId="LiveId" clId="{AF38F42C-FE7F-48B7-81E3-09E62E88122F}" dt="2020-03-28T02:23:54.193" v="10" actId="27614"/>
        <pc:sldMkLst>
          <pc:docMk/>
          <pc:sldMk cId="4194302674" sldId="269"/>
        </pc:sldMkLst>
        <pc:picChg chg="add mod">
          <ac:chgData name="X Jeremy" userId="7f7dfa19bb4c4406" providerId="LiveId" clId="{AF38F42C-FE7F-48B7-81E3-09E62E88122F}" dt="2020-03-28T02:23:54.193" v="10" actId="27614"/>
          <ac:picMkLst>
            <pc:docMk/>
            <pc:sldMk cId="4194302674" sldId="269"/>
            <ac:picMk id="3" creationId="{A1D27147-52BC-434E-B328-7D7B6DC57122}"/>
          </ac:picMkLst>
        </pc:picChg>
      </pc:sldChg>
      <pc:sldChg chg="addSp modSp add">
        <pc:chgData name="X Jeremy" userId="7f7dfa19bb4c4406" providerId="LiveId" clId="{AF38F42C-FE7F-48B7-81E3-09E62E88122F}" dt="2020-03-28T02:24:03.870" v="15" actId="962"/>
        <pc:sldMkLst>
          <pc:docMk/>
          <pc:sldMk cId="3444835068" sldId="270"/>
        </pc:sldMkLst>
        <pc:picChg chg="add mod">
          <ac:chgData name="X Jeremy" userId="7f7dfa19bb4c4406" providerId="LiveId" clId="{AF38F42C-FE7F-48B7-81E3-09E62E88122F}" dt="2020-03-28T02:24:03.870" v="15" actId="962"/>
          <ac:picMkLst>
            <pc:docMk/>
            <pc:sldMk cId="3444835068" sldId="270"/>
            <ac:picMk id="3" creationId="{AC4E34C6-F537-41A8-84F9-5A9215DDFD1E}"/>
          </ac:picMkLst>
        </pc:picChg>
      </pc:sldChg>
      <pc:sldChg chg="addSp modSp add">
        <pc:chgData name="X Jeremy" userId="7f7dfa19bb4c4406" providerId="LiveId" clId="{AF38F42C-FE7F-48B7-81E3-09E62E88122F}" dt="2020-03-28T02:23:58.575" v="12" actId="27614"/>
        <pc:sldMkLst>
          <pc:docMk/>
          <pc:sldMk cId="1103822896" sldId="271"/>
        </pc:sldMkLst>
        <pc:picChg chg="add mod">
          <ac:chgData name="X Jeremy" userId="7f7dfa19bb4c4406" providerId="LiveId" clId="{AF38F42C-FE7F-48B7-81E3-09E62E88122F}" dt="2020-03-28T02:23:58.575" v="12" actId="27614"/>
          <ac:picMkLst>
            <pc:docMk/>
            <pc:sldMk cId="1103822896" sldId="271"/>
            <ac:picMk id="3" creationId="{4056F7F5-F585-419D-9A2C-00316BAC8722}"/>
          </ac:picMkLst>
        </pc:picChg>
      </pc:sldChg>
    </pc:docChg>
  </pc:docChgLst>
  <pc:docChgLst>
    <pc:chgData name="X Jeremy" userId="7f7dfa19bb4c4406" providerId="LiveId" clId="{454D62BF-FA2B-4BA4-9A30-310AA9D6184F}"/>
    <pc:docChg chg="modSld">
      <pc:chgData name="X Jeremy" userId="7f7dfa19bb4c4406" providerId="LiveId" clId="{454D62BF-FA2B-4BA4-9A30-310AA9D6184F}" dt="2020-05-06T16:06:54.857" v="5"/>
      <pc:docMkLst>
        <pc:docMk/>
      </pc:docMkLst>
      <pc:sldChg chg="addSp modSp mod modTransition modAnim">
        <pc:chgData name="X Jeremy" userId="7f7dfa19bb4c4406" providerId="LiveId" clId="{454D62BF-FA2B-4BA4-9A30-310AA9D6184F}" dt="2020-05-06T16:06:54.857" v="5"/>
        <pc:sldMkLst>
          <pc:docMk/>
          <pc:sldMk cId="0" sldId="267"/>
        </pc:sldMkLst>
        <pc:picChg chg="add mod">
          <ac:chgData name="X Jeremy" userId="7f7dfa19bb4c4406" providerId="LiveId" clId="{454D62BF-FA2B-4BA4-9A30-310AA9D6184F}" dt="2020-05-06T15:59:40.541" v="1" actId="1076"/>
          <ac:picMkLst>
            <pc:docMk/>
            <pc:sldMk cId="0" sldId="267"/>
            <ac:picMk id="2" creationId="{6D1E8E38-B032-42FF-9D9C-DEE6A8492478}"/>
          </ac:picMkLst>
        </pc:picChg>
      </pc:sldChg>
      <pc:sldChg chg="modTransition">
        <pc:chgData name="X Jeremy" userId="7f7dfa19bb4c4406" providerId="LiveId" clId="{454D62BF-FA2B-4BA4-9A30-310AA9D6184F}" dt="2020-05-06T16:06:54.857" v="5"/>
        <pc:sldMkLst>
          <pc:docMk/>
          <pc:sldMk cId="1473741520" sldId="268"/>
        </pc:sldMkLst>
      </pc:sldChg>
      <pc:sldChg chg="modTransition">
        <pc:chgData name="X Jeremy" userId="7f7dfa19bb4c4406" providerId="LiveId" clId="{454D62BF-FA2B-4BA4-9A30-310AA9D6184F}" dt="2020-05-06T16:06:54.857" v="5"/>
        <pc:sldMkLst>
          <pc:docMk/>
          <pc:sldMk cId="4194302674" sldId="269"/>
        </pc:sldMkLst>
      </pc:sldChg>
      <pc:sldChg chg="modTransition">
        <pc:chgData name="X Jeremy" userId="7f7dfa19bb4c4406" providerId="LiveId" clId="{454D62BF-FA2B-4BA4-9A30-310AA9D6184F}" dt="2020-05-06T16:06:54.857" v="5"/>
        <pc:sldMkLst>
          <pc:docMk/>
          <pc:sldMk cId="3444835068" sldId="270"/>
        </pc:sldMkLst>
      </pc:sldChg>
      <pc:sldChg chg="modTransition">
        <pc:chgData name="X Jeremy" userId="7f7dfa19bb4c4406" providerId="LiveId" clId="{454D62BF-FA2B-4BA4-9A30-310AA9D6184F}" dt="2020-05-06T16:06:54.857" v="5"/>
        <pc:sldMkLst>
          <pc:docMk/>
          <pc:sldMk cId="1103822896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9D5C44D3-F3AA-438F-89C7-9B368805A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献己于主-大米">
            <a:hlinkClick r:id="" action="ppaction://media"/>
            <a:extLst>
              <a:ext uri="{FF2B5EF4-FFF2-40B4-BE49-F238E27FC236}">
                <a16:creationId xmlns:a16="http://schemas.microsoft.com/office/drawing/2014/main" id="{74DEAC3C-E986-4696-8259-9B125A3AD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096" y="42075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55">
        <p:fade/>
      </p:transition>
    </mc:Choice>
    <mc:Fallback xmlns="">
      <p:transition spd="med" advTm="113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钟表, 键盘, 黑色&#10;&#10;Description automatically generated">
            <a:extLst>
              <a:ext uri="{FF2B5EF4-FFF2-40B4-BE49-F238E27FC236}">
                <a16:creationId xmlns:a16="http://schemas.microsoft.com/office/drawing/2014/main" id="{2D9AD1EE-E52E-4A38-A2FA-556A524C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35">
        <p:fade/>
      </p:transition>
    </mc:Choice>
    <mc:Fallback xmlns="">
      <p:transition spd="med" advTm="3023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钟表&#10;&#10;Description automatically generated">
            <a:extLst>
              <a:ext uri="{FF2B5EF4-FFF2-40B4-BE49-F238E27FC236}">
                <a16:creationId xmlns:a16="http://schemas.microsoft.com/office/drawing/2014/main" id="{A1D27147-52BC-434E-B328-7D7B6DC57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680">
        <p:fade/>
      </p:transition>
    </mc:Choice>
    <mc:Fallback xmlns="">
      <p:transition spd="med" advTm="2968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4056F7F5-F585-419D-9A2C-00316BAC8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083">
        <p:fade/>
      </p:transition>
    </mc:Choice>
    <mc:Fallback xmlns="">
      <p:transition spd="med" advTm="2908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监控&#10;&#10;Description automatically generated">
            <a:extLst>
              <a:ext uri="{FF2B5EF4-FFF2-40B4-BE49-F238E27FC236}">
                <a16:creationId xmlns:a16="http://schemas.microsoft.com/office/drawing/2014/main" id="{AC4E34C6-F537-41A8-84F9-5A9215DDF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457">
        <p:fade/>
      </p:transition>
    </mc:Choice>
    <mc:Fallback xmlns="">
      <p:transition spd="med" advTm="3545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2020-05-06T16:08:24Z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