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0BC91F-2ABC-44E7-8B37-DBD0EA7C91F3}" v="11" dt="2020-03-05T04:04:21.0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B20BC91F-2ABC-44E7-8B37-DBD0EA7C91F3}"/>
    <pc:docChg chg="custSel addSld modSld">
      <pc:chgData name="X Jeremy" userId="7f7dfa19bb4c4406" providerId="LiveId" clId="{B20BC91F-2ABC-44E7-8B37-DBD0EA7C91F3}" dt="2020-03-05T04:04:23.058" v="19" actId="962"/>
      <pc:docMkLst>
        <pc:docMk/>
      </pc:docMkLst>
      <pc:sldChg chg="addSp modSp modTransition">
        <pc:chgData name="X Jeremy" userId="7f7dfa19bb4c4406" providerId="LiveId" clId="{B20BC91F-2ABC-44E7-8B37-DBD0EA7C91F3}" dt="2020-03-05T03:54:16.487" v="15"/>
        <pc:sldMkLst>
          <pc:docMk/>
          <pc:sldMk cId="0" sldId="267"/>
        </pc:sldMkLst>
        <pc:picChg chg="add mod">
          <ac:chgData name="X Jeremy" userId="7f7dfa19bb4c4406" providerId="LiveId" clId="{B20BC91F-2ABC-44E7-8B37-DBD0EA7C91F3}" dt="2020-03-04T13:33:33.726" v="6" actId="27614"/>
          <ac:picMkLst>
            <pc:docMk/>
            <pc:sldMk cId="0" sldId="267"/>
            <ac:picMk id="3" creationId="{C34ED474-BABF-4059-BE4C-EAEDD3FC713E}"/>
          </ac:picMkLst>
        </pc:picChg>
      </pc:sldChg>
      <pc:sldChg chg="addSp modSp add modTransition">
        <pc:chgData name="X Jeremy" userId="7f7dfa19bb4c4406" providerId="LiveId" clId="{B20BC91F-2ABC-44E7-8B37-DBD0EA7C91F3}" dt="2020-03-05T03:54:16.487" v="15"/>
        <pc:sldMkLst>
          <pc:docMk/>
          <pc:sldMk cId="1236760135" sldId="268"/>
        </pc:sldMkLst>
        <pc:picChg chg="add mod">
          <ac:chgData name="X Jeremy" userId="7f7dfa19bb4c4406" providerId="LiveId" clId="{B20BC91F-2ABC-44E7-8B37-DBD0EA7C91F3}" dt="2020-03-04T13:33:33.728" v="7" actId="962"/>
          <ac:picMkLst>
            <pc:docMk/>
            <pc:sldMk cId="1236760135" sldId="268"/>
            <ac:picMk id="3" creationId="{39E989BC-3B1C-45CF-8A0F-658DFFEBF6E4}"/>
          </ac:picMkLst>
        </pc:picChg>
      </pc:sldChg>
      <pc:sldChg chg="addSp modSp add modTransition">
        <pc:chgData name="X Jeremy" userId="7f7dfa19bb4c4406" providerId="LiveId" clId="{B20BC91F-2ABC-44E7-8B37-DBD0EA7C91F3}" dt="2020-03-05T03:54:16.487" v="15"/>
        <pc:sldMkLst>
          <pc:docMk/>
          <pc:sldMk cId="2253094003" sldId="269"/>
        </pc:sldMkLst>
        <pc:picChg chg="add mod">
          <ac:chgData name="X Jeremy" userId="7f7dfa19bb4c4406" providerId="LiveId" clId="{B20BC91F-2ABC-44E7-8B37-DBD0EA7C91F3}" dt="2020-03-04T13:33:48.179" v="10" actId="27614"/>
          <ac:picMkLst>
            <pc:docMk/>
            <pc:sldMk cId="2253094003" sldId="269"/>
            <ac:picMk id="3" creationId="{6014B692-64E9-4FCC-A99D-792DDE63A4B2}"/>
          </ac:picMkLst>
        </pc:picChg>
      </pc:sldChg>
      <pc:sldChg chg="addSp modSp add modTransition">
        <pc:chgData name="X Jeremy" userId="7f7dfa19bb4c4406" providerId="LiveId" clId="{B20BC91F-2ABC-44E7-8B37-DBD0EA7C91F3}" dt="2020-03-05T03:54:16.487" v="15"/>
        <pc:sldMkLst>
          <pc:docMk/>
          <pc:sldMk cId="1107070782" sldId="270"/>
        </pc:sldMkLst>
        <pc:picChg chg="add mod">
          <ac:chgData name="X Jeremy" userId="7f7dfa19bb4c4406" providerId="LiveId" clId="{B20BC91F-2ABC-44E7-8B37-DBD0EA7C91F3}" dt="2020-03-04T13:33:48.180" v="11" actId="962"/>
          <ac:picMkLst>
            <pc:docMk/>
            <pc:sldMk cId="1107070782" sldId="270"/>
            <ac:picMk id="3" creationId="{EE3EDAAB-9AD7-424A-B4BB-3EB71AF990E3}"/>
          </ac:picMkLst>
        </pc:picChg>
      </pc:sldChg>
      <pc:sldChg chg="addSp delSp modSp add modTransition">
        <pc:chgData name="X Jeremy" userId="7f7dfa19bb4c4406" providerId="LiveId" clId="{B20BC91F-2ABC-44E7-8B37-DBD0EA7C91F3}" dt="2020-03-05T04:04:23.058" v="19" actId="962"/>
        <pc:sldMkLst>
          <pc:docMk/>
          <pc:sldMk cId="4170335933" sldId="271"/>
        </pc:sldMkLst>
        <pc:picChg chg="add del mod">
          <ac:chgData name="X Jeremy" userId="7f7dfa19bb4c4406" providerId="LiveId" clId="{B20BC91F-2ABC-44E7-8B37-DBD0EA7C91F3}" dt="2020-03-05T04:04:06.953" v="16" actId="478"/>
          <ac:picMkLst>
            <pc:docMk/>
            <pc:sldMk cId="4170335933" sldId="271"/>
            <ac:picMk id="3" creationId="{B397D9C0-68CE-4132-8410-4DB7C3C12553}"/>
          </ac:picMkLst>
        </pc:picChg>
        <pc:picChg chg="add mod">
          <ac:chgData name="X Jeremy" userId="7f7dfa19bb4c4406" providerId="LiveId" clId="{B20BC91F-2ABC-44E7-8B37-DBD0EA7C91F3}" dt="2020-03-05T04:04:23.058" v="19" actId="962"/>
          <ac:picMkLst>
            <pc:docMk/>
            <pc:sldMk cId="4170335933" sldId="271"/>
            <ac:picMk id="4" creationId="{610BFF1C-262B-4410-8ECB-098A30ADE37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C34ED474-BABF-4059-BE4C-EAEDD3FC71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E989BC-3B1C-45CF-8A0F-658DFFEBF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76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黑色, 照片, 键盘, 白色&#10;&#10;Description automatically generated">
            <a:extLst>
              <a:ext uri="{FF2B5EF4-FFF2-40B4-BE49-F238E27FC236}">
                <a16:creationId xmlns:a16="http://schemas.microsoft.com/office/drawing/2014/main" id="{6014B692-64E9-4FCC-A99D-792DDE63A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9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3EDAAB-9AD7-424A-B4BB-3EB71AF990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07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图片包含 黑色, 钟表, 照片, 键盘&#10;&#10;Description automatically generated">
            <a:extLst>
              <a:ext uri="{FF2B5EF4-FFF2-40B4-BE49-F238E27FC236}">
                <a16:creationId xmlns:a16="http://schemas.microsoft.com/office/drawing/2014/main" id="{610BFF1C-262B-4410-8ECB-098A30ADE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3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126</cp:revision>
  <dcterms:created xsi:type="dcterms:W3CDTF">2017-01-03T08:36:00Z</dcterms:created>
  <dcterms:modified xsi:type="dcterms:W3CDTF">2020-03-05T04:04:25Z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