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83BDA-CFDA-41C8-BB7A-94C0A4267642}" v="6" dt="2020-03-05T04:14:42.245"/>
    <p1510:client id="{B20BC91F-2ABC-44E7-8B37-DBD0EA7C91F3}" v="10" dt="2020-03-05T03:54:16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3B983BDA-CFDA-41C8-BB7A-94C0A4267642}"/>
    <pc:docChg chg="custSel modSld">
      <pc:chgData name="X Jeremy" userId="7f7dfa19bb4c4406" providerId="LiveId" clId="{3B983BDA-CFDA-41C8-BB7A-94C0A4267642}" dt="2020-03-05T04:14:42.244" v="9"/>
      <pc:docMkLst>
        <pc:docMk/>
      </pc:docMkLst>
      <pc:sldChg chg="addSp modSp modTransition modAnim">
        <pc:chgData name="X Jeremy" userId="7f7dfa19bb4c4406" providerId="LiveId" clId="{3B983BDA-CFDA-41C8-BB7A-94C0A4267642}" dt="2020-03-05T04:14:42.244" v="9"/>
        <pc:sldMkLst>
          <pc:docMk/>
          <pc:sldMk cId="0" sldId="267"/>
        </pc:sldMkLst>
        <pc:picChg chg="add mod">
          <ac:chgData name="X Jeremy" userId="7f7dfa19bb4c4406" providerId="LiveId" clId="{3B983BDA-CFDA-41C8-BB7A-94C0A4267642}" dt="2020-03-05T03:57:09.872" v="1" actId="1076"/>
          <ac:picMkLst>
            <pc:docMk/>
            <pc:sldMk cId="0" sldId="267"/>
            <ac:picMk id="2" creationId="{6075BCF4-7F0E-45AB-BE41-406AD073DF28}"/>
          </ac:picMkLst>
        </pc:picChg>
      </pc:sldChg>
      <pc:sldChg chg="modTransition">
        <pc:chgData name="X Jeremy" userId="7f7dfa19bb4c4406" providerId="LiveId" clId="{3B983BDA-CFDA-41C8-BB7A-94C0A4267642}" dt="2020-03-05T04:14:42.244" v="9"/>
        <pc:sldMkLst>
          <pc:docMk/>
          <pc:sldMk cId="1236760135" sldId="268"/>
        </pc:sldMkLst>
      </pc:sldChg>
      <pc:sldChg chg="modTransition">
        <pc:chgData name="X Jeremy" userId="7f7dfa19bb4c4406" providerId="LiveId" clId="{3B983BDA-CFDA-41C8-BB7A-94C0A4267642}" dt="2020-03-05T04:14:42.244" v="9"/>
        <pc:sldMkLst>
          <pc:docMk/>
          <pc:sldMk cId="2253094003" sldId="269"/>
        </pc:sldMkLst>
      </pc:sldChg>
      <pc:sldChg chg="modTransition">
        <pc:chgData name="X Jeremy" userId="7f7dfa19bb4c4406" providerId="LiveId" clId="{3B983BDA-CFDA-41C8-BB7A-94C0A4267642}" dt="2020-03-05T04:14:42.244" v="9"/>
        <pc:sldMkLst>
          <pc:docMk/>
          <pc:sldMk cId="1107070782" sldId="270"/>
        </pc:sldMkLst>
      </pc:sldChg>
      <pc:sldChg chg="addSp delSp modSp modTransition">
        <pc:chgData name="X Jeremy" userId="7f7dfa19bb4c4406" providerId="LiveId" clId="{3B983BDA-CFDA-41C8-BB7A-94C0A4267642}" dt="2020-03-05T04:14:42.244" v="9"/>
        <pc:sldMkLst>
          <pc:docMk/>
          <pc:sldMk cId="4170335933" sldId="271"/>
        </pc:sldMkLst>
        <pc:picChg chg="del">
          <ac:chgData name="X Jeremy" userId="7f7dfa19bb4c4406" providerId="LiveId" clId="{3B983BDA-CFDA-41C8-BB7A-94C0A4267642}" dt="2020-03-05T04:04:35.747" v="5" actId="478"/>
          <ac:picMkLst>
            <pc:docMk/>
            <pc:sldMk cId="4170335933" sldId="271"/>
            <ac:picMk id="3" creationId="{B397D9C0-68CE-4132-8410-4DB7C3C12553}"/>
          </ac:picMkLst>
        </pc:picChg>
        <pc:picChg chg="add mod">
          <ac:chgData name="X Jeremy" userId="7f7dfa19bb4c4406" providerId="LiveId" clId="{3B983BDA-CFDA-41C8-BB7A-94C0A4267642}" dt="2020-03-05T04:04:51.149" v="8" actId="962"/>
          <ac:picMkLst>
            <pc:docMk/>
            <pc:sldMk cId="4170335933" sldId="271"/>
            <ac:picMk id="4" creationId="{508A52AD-82B7-4919-9D14-383126C76EB2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B20BC91F-2ABC-44E7-8B37-DBD0EA7C91F3}"/>
    <pc:docChg chg="addSld modSld">
      <pc:chgData name="X Jeremy" userId="7f7dfa19bb4c4406" providerId="LiveId" clId="{B20BC91F-2ABC-44E7-8B37-DBD0EA7C91F3}" dt="2020-03-05T03:54:16.487" v="15"/>
      <pc:docMkLst>
        <pc:docMk/>
      </pc:docMkLst>
      <pc:sldChg chg="addSp modSp modTransition">
        <pc:chgData name="X Jeremy" userId="7f7dfa19bb4c4406" providerId="LiveId" clId="{B20BC91F-2ABC-44E7-8B37-DBD0EA7C91F3}" dt="2020-03-05T03:54:16.487" v="15"/>
        <pc:sldMkLst>
          <pc:docMk/>
          <pc:sldMk cId="0" sldId="267"/>
        </pc:sldMkLst>
        <pc:picChg chg="add mod">
          <ac:chgData name="X Jeremy" userId="7f7dfa19bb4c4406" providerId="LiveId" clId="{B20BC91F-2ABC-44E7-8B37-DBD0EA7C91F3}" dt="2020-03-04T13:33:33.726" v="6" actId="27614"/>
          <ac:picMkLst>
            <pc:docMk/>
            <pc:sldMk cId="0" sldId="267"/>
            <ac:picMk id="3" creationId="{C34ED474-BABF-4059-BE4C-EAEDD3FC713E}"/>
          </ac:picMkLst>
        </pc:picChg>
      </pc:sldChg>
      <pc:sldChg chg="addSp modSp add modTransition">
        <pc:chgData name="X Jeremy" userId="7f7dfa19bb4c4406" providerId="LiveId" clId="{B20BC91F-2ABC-44E7-8B37-DBD0EA7C91F3}" dt="2020-03-05T03:54:16.487" v="15"/>
        <pc:sldMkLst>
          <pc:docMk/>
          <pc:sldMk cId="1236760135" sldId="268"/>
        </pc:sldMkLst>
        <pc:picChg chg="add mod">
          <ac:chgData name="X Jeremy" userId="7f7dfa19bb4c4406" providerId="LiveId" clId="{B20BC91F-2ABC-44E7-8B37-DBD0EA7C91F3}" dt="2020-03-04T13:33:33.728" v="7" actId="962"/>
          <ac:picMkLst>
            <pc:docMk/>
            <pc:sldMk cId="1236760135" sldId="268"/>
            <ac:picMk id="3" creationId="{39E989BC-3B1C-45CF-8A0F-658DFFEBF6E4}"/>
          </ac:picMkLst>
        </pc:picChg>
      </pc:sldChg>
      <pc:sldChg chg="addSp modSp add modTransition">
        <pc:chgData name="X Jeremy" userId="7f7dfa19bb4c4406" providerId="LiveId" clId="{B20BC91F-2ABC-44E7-8B37-DBD0EA7C91F3}" dt="2020-03-05T03:54:16.487" v="15"/>
        <pc:sldMkLst>
          <pc:docMk/>
          <pc:sldMk cId="2253094003" sldId="269"/>
        </pc:sldMkLst>
        <pc:picChg chg="add mod">
          <ac:chgData name="X Jeremy" userId="7f7dfa19bb4c4406" providerId="LiveId" clId="{B20BC91F-2ABC-44E7-8B37-DBD0EA7C91F3}" dt="2020-03-04T13:33:48.179" v="10" actId="27614"/>
          <ac:picMkLst>
            <pc:docMk/>
            <pc:sldMk cId="2253094003" sldId="269"/>
            <ac:picMk id="3" creationId="{6014B692-64E9-4FCC-A99D-792DDE63A4B2}"/>
          </ac:picMkLst>
        </pc:picChg>
      </pc:sldChg>
      <pc:sldChg chg="addSp modSp add modTransition">
        <pc:chgData name="X Jeremy" userId="7f7dfa19bb4c4406" providerId="LiveId" clId="{B20BC91F-2ABC-44E7-8B37-DBD0EA7C91F3}" dt="2020-03-05T03:54:16.487" v="15"/>
        <pc:sldMkLst>
          <pc:docMk/>
          <pc:sldMk cId="1107070782" sldId="270"/>
        </pc:sldMkLst>
        <pc:picChg chg="add mod">
          <ac:chgData name="X Jeremy" userId="7f7dfa19bb4c4406" providerId="LiveId" clId="{B20BC91F-2ABC-44E7-8B37-DBD0EA7C91F3}" dt="2020-03-04T13:33:48.180" v="11" actId="962"/>
          <ac:picMkLst>
            <pc:docMk/>
            <pc:sldMk cId="1107070782" sldId="270"/>
            <ac:picMk id="3" creationId="{EE3EDAAB-9AD7-424A-B4BB-3EB71AF990E3}"/>
          </ac:picMkLst>
        </pc:picChg>
      </pc:sldChg>
      <pc:sldChg chg="addSp modSp add modTransition">
        <pc:chgData name="X Jeremy" userId="7f7dfa19bb4c4406" providerId="LiveId" clId="{B20BC91F-2ABC-44E7-8B37-DBD0EA7C91F3}" dt="2020-03-05T03:54:16.487" v="15"/>
        <pc:sldMkLst>
          <pc:docMk/>
          <pc:sldMk cId="4170335933" sldId="271"/>
        </pc:sldMkLst>
        <pc:picChg chg="add mod">
          <ac:chgData name="X Jeremy" userId="7f7dfa19bb4c4406" providerId="LiveId" clId="{B20BC91F-2ABC-44E7-8B37-DBD0EA7C91F3}" dt="2020-03-04T13:33:54.959" v="14" actId="962"/>
          <ac:picMkLst>
            <pc:docMk/>
            <pc:sldMk cId="4170335933" sldId="271"/>
            <ac:picMk id="3" creationId="{B397D9C0-68CE-4132-8410-4DB7C3C12553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C34ED474-BABF-4059-BE4C-EAEDD3FC7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永生神就是灵-伴奏">
            <a:hlinkClick r:id="" action="ppaction://media"/>
            <a:extLst>
              <a:ext uri="{FF2B5EF4-FFF2-40B4-BE49-F238E27FC236}">
                <a16:creationId xmlns:a16="http://schemas.microsoft.com/office/drawing/2014/main" id="{6075BCF4-7F0E-45AB-BE41-406AD073DF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0365" y="22197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616">
        <p:fade/>
      </p:transition>
    </mc:Choice>
    <mc:Fallback>
      <p:transition spd="med" advTm="25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989BC-3B1C-45CF-8A0F-658DFFEBF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6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973">
        <p:fade/>
      </p:transition>
    </mc:Choice>
    <mc:Fallback>
      <p:transition spd="med" advTm="2897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黑色, 照片, 键盘, 白色&#10;&#10;Description automatically generated">
            <a:extLst>
              <a:ext uri="{FF2B5EF4-FFF2-40B4-BE49-F238E27FC236}">
                <a16:creationId xmlns:a16="http://schemas.microsoft.com/office/drawing/2014/main" id="{6014B692-64E9-4FCC-A99D-792DDE63A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647">
        <p:fade/>
      </p:transition>
    </mc:Choice>
    <mc:Fallback>
      <p:transition spd="med" advTm="3064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EDAAB-9AD7-424A-B4BB-3EB71AF99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7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26">
        <p:fade/>
      </p:transition>
    </mc:Choice>
    <mc:Fallback>
      <p:transition spd="med" advTm="3002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黑色, 钟表, 照片, 键盘&#10;&#10;Description automatically generated">
            <a:extLst>
              <a:ext uri="{FF2B5EF4-FFF2-40B4-BE49-F238E27FC236}">
                <a16:creationId xmlns:a16="http://schemas.microsoft.com/office/drawing/2014/main" id="{508A52AD-82B7-4919-9D14-383126C76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3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2848">
        <p:fade/>
      </p:transition>
    </mc:Choice>
    <mc:Fallback>
      <p:transition spd="med" advTm="8284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126</cp:revision>
  <dcterms:created xsi:type="dcterms:W3CDTF">2017-01-03T08:36:00Z</dcterms:created>
  <dcterms:modified xsi:type="dcterms:W3CDTF">2020-03-05T04:14:42Z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