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DF79B-C993-459C-8E51-8889A2F1440F}" v="7" dt="2020-05-14T05:09:54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657DF79B-C993-459C-8E51-8889A2F1440F}"/>
    <pc:docChg chg="addSld modSld">
      <pc:chgData name="X Jeremy" userId="7f7dfa19bb4c4406" providerId="LiveId" clId="{657DF79B-C993-459C-8E51-8889A2F1440F}" dt="2020-05-14T05:09:56.905" v="11" actId="962"/>
      <pc:docMkLst>
        <pc:docMk/>
      </pc:docMkLst>
      <pc:sldChg chg="addSp modSp mod">
        <pc:chgData name="X Jeremy" userId="7f7dfa19bb4c4406" providerId="LiveId" clId="{657DF79B-C993-459C-8E51-8889A2F1440F}" dt="2020-05-14T05:09:34.606" v="4" actId="27614"/>
        <pc:sldMkLst>
          <pc:docMk/>
          <pc:sldMk cId="0" sldId="267"/>
        </pc:sldMkLst>
        <pc:picChg chg="add mod">
          <ac:chgData name="X Jeremy" userId="7f7dfa19bb4c4406" providerId="LiveId" clId="{657DF79B-C993-459C-8E51-8889A2F1440F}" dt="2020-05-14T05:09:34.606" v="4" actId="27614"/>
          <ac:picMkLst>
            <pc:docMk/>
            <pc:sldMk cId="0" sldId="267"/>
            <ac:picMk id="3" creationId="{789DB251-0E96-450A-8E56-D6D31697AFC9}"/>
          </ac:picMkLst>
        </pc:picChg>
      </pc:sldChg>
      <pc:sldChg chg="addSp modSp add mod">
        <pc:chgData name="X Jeremy" userId="7f7dfa19bb4c4406" providerId="LiveId" clId="{657DF79B-C993-459C-8E51-8889A2F1440F}" dt="2020-05-14T05:09:44.031" v="6" actId="27614"/>
        <pc:sldMkLst>
          <pc:docMk/>
          <pc:sldMk cId="1975230058" sldId="268"/>
        </pc:sldMkLst>
        <pc:picChg chg="add mod">
          <ac:chgData name="X Jeremy" userId="7f7dfa19bb4c4406" providerId="LiveId" clId="{657DF79B-C993-459C-8E51-8889A2F1440F}" dt="2020-05-14T05:09:44.031" v="6" actId="27614"/>
          <ac:picMkLst>
            <pc:docMk/>
            <pc:sldMk cId="1975230058" sldId="268"/>
            <ac:picMk id="3" creationId="{3DF22C0A-01E5-4A95-B061-BFA54D6B20CE}"/>
          </ac:picMkLst>
        </pc:picChg>
      </pc:sldChg>
      <pc:sldChg chg="addSp modSp add mod">
        <pc:chgData name="X Jeremy" userId="7f7dfa19bb4c4406" providerId="LiveId" clId="{657DF79B-C993-459C-8E51-8889A2F1440F}" dt="2020-05-14T05:09:50.089" v="8" actId="27614"/>
        <pc:sldMkLst>
          <pc:docMk/>
          <pc:sldMk cId="142528952" sldId="269"/>
        </pc:sldMkLst>
        <pc:picChg chg="add mod">
          <ac:chgData name="X Jeremy" userId="7f7dfa19bb4c4406" providerId="LiveId" clId="{657DF79B-C993-459C-8E51-8889A2F1440F}" dt="2020-05-14T05:09:50.089" v="8" actId="27614"/>
          <ac:picMkLst>
            <pc:docMk/>
            <pc:sldMk cId="142528952" sldId="269"/>
            <ac:picMk id="3" creationId="{6FB786DB-57C0-443A-B1DE-1C6414F62ECE}"/>
          </ac:picMkLst>
        </pc:picChg>
      </pc:sldChg>
      <pc:sldChg chg="addSp modSp add mod">
        <pc:chgData name="X Jeremy" userId="7f7dfa19bb4c4406" providerId="LiveId" clId="{657DF79B-C993-459C-8E51-8889A2F1440F}" dt="2020-05-14T05:09:56.905" v="11" actId="962"/>
        <pc:sldMkLst>
          <pc:docMk/>
          <pc:sldMk cId="2759832981" sldId="270"/>
        </pc:sldMkLst>
        <pc:picChg chg="add mod">
          <ac:chgData name="X Jeremy" userId="7f7dfa19bb4c4406" providerId="LiveId" clId="{657DF79B-C993-459C-8E51-8889A2F1440F}" dt="2020-05-14T05:09:56.905" v="11" actId="962"/>
          <ac:picMkLst>
            <pc:docMk/>
            <pc:sldMk cId="2759832981" sldId="270"/>
            <ac:picMk id="3" creationId="{CAB0061D-259D-423A-9540-63DF8EC5BD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789DB251-0E96-450A-8E56-D6D31697A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3DF22C0A-01E5-4A95-B061-BFA54D6B2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30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6FB786DB-57C0-443A-B1DE-1C6414F62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2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&#10;&#10;Description automatically generated">
            <a:extLst>
              <a:ext uri="{FF2B5EF4-FFF2-40B4-BE49-F238E27FC236}">
                <a16:creationId xmlns:a16="http://schemas.microsoft.com/office/drawing/2014/main" id="{CAB0061D-259D-423A-9540-63DF8EC5B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83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127</cp:revision>
  <dcterms:created xsi:type="dcterms:W3CDTF">2017-01-03T08:36:00Z</dcterms:created>
  <dcterms:modified xsi:type="dcterms:W3CDTF">2020-05-14T05:10:02Z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