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</p:sldIdLst>
  <p:sldSz cx="12192000" cy="6858000"/>
  <p:notesSz cx="6858000" cy="9144000"/>
  <p:custDataLst>
    <p:tags r:id="rId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0E7524-4B99-4F4E-A96F-B59283338475}" v="5" dt="2020-05-14T05:14:20.388"/>
    <p1510:client id="{657DF79B-C993-459C-8E51-8889A2F1440F}" v="7" dt="2020-05-14T05:09:54.7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220E7524-4B99-4F4E-A96F-B59283338475}"/>
    <pc:docChg chg="modSld">
      <pc:chgData name="X Jeremy" userId="7f7dfa19bb4c4406" providerId="LiveId" clId="{220E7524-4B99-4F4E-A96F-B59283338475}" dt="2020-05-14T05:14:20.378" v="5"/>
      <pc:docMkLst>
        <pc:docMk/>
      </pc:docMkLst>
      <pc:sldChg chg="addSp modSp mod modTransition modAnim">
        <pc:chgData name="X Jeremy" userId="7f7dfa19bb4c4406" providerId="LiveId" clId="{220E7524-4B99-4F4E-A96F-B59283338475}" dt="2020-05-14T05:14:20.378" v="5"/>
        <pc:sldMkLst>
          <pc:docMk/>
          <pc:sldMk cId="0" sldId="267"/>
        </pc:sldMkLst>
        <pc:picChg chg="add mod">
          <ac:chgData name="X Jeremy" userId="7f7dfa19bb4c4406" providerId="LiveId" clId="{220E7524-4B99-4F4E-A96F-B59283338475}" dt="2020-05-14T05:11:49.959" v="1" actId="1076"/>
          <ac:picMkLst>
            <pc:docMk/>
            <pc:sldMk cId="0" sldId="267"/>
            <ac:picMk id="2" creationId="{7EFA299F-17B6-4CDE-864C-824EC48D3B7E}"/>
          </ac:picMkLst>
        </pc:picChg>
      </pc:sldChg>
      <pc:sldChg chg="modTransition">
        <pc:chgData name="X Jeremy" userId="7f7dfa19bb4c4406" providerId="LiveId" clId="{220E7524-4B99-4F4E-A96F-B59283338475}" dt="2020-05-14T05:14:20.378" v="5"/>
        <pc:sldMkLst>
          <pc:docMk/>
          <pc:sldMk cId="1975230058" sldId="268"/>
        </pc:sldMkLst>
      </pc:sldChg>
      <pc:sldChg chg="modTransition">
        <pc:chgData name="X Jeremy" userId="7f7dfa19bb4c4406" providerId="LiveId" clId="{220E7524-4B99-4F4E-A96F-B59283338475}" dt="2020-05-14T05:14:20.378" v="5"/>
        <pc:sldMkLst>
          <pc:docMk/>
          <pc:sldMk cId="142528952" sldId="269"/>
        </pc:sldMkLst>
      </pc:sldChg>
      <pc:sldChg chg="modTransition">
        <pc:chgData name="X Jeremy" userId="7f7dfa19bb4c4406" providerId="LiveId" clId="{220E7524-4B99-4F4E-A96F-B59283338475}" dt="2020-05-14T05:14:20.378" v="5"/>
        <pc:sldMkLst>
          <pc:docMk/>
          <pc:sldMk cId="2759832981" sldId="270"/>
        </pc:sldMkLst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  <pc:docChgLst>
    <pc:chgData name="X Jeremy" userId="7f7dfa19bb4c4406" providerId="LiveId" clId="{657DF79B-C993-459C-8E51-8889A2F1440F}"/>
    <pc:docChg chg="addSld modSld">
      <pc:chgData name="X Jeremy" userId="7f7dfa19bb4c4406" providerId="LiveId" clId="{657DF79B-C993-459C-8E51-8889A2F1440F}" dt="2020-05-14T05:09:56.905" v="11" actId="962"/>
      <pc:docMkLst>
        <pc:docMk/>
      </pc:docMkLst>
      <pc:sldChg chg="addSp modSp mod">
        <pc:chgData name="X Jeremy" userId="7f7dfa19bb4c4406" providerId="LiveId" clId="{657DF79B-C993-459C-8E51-8889A2F1440F}" dt="2020-05-14T05:09:34.606" v="4" actId="27614"/>
        <pc:sldMkLst>
          <pc:docMk/>
          <pc:sldMk cId="0" sldId="267"/>
        </pc:sldMkLst>
        <pc:picChg chg="add mod">
          <ac:chgData name="X Jeremy" userId="7f7dfa19bb4c4406" providerId="LiveId" clId="{657DF79B-C993-459C-8E51-8889A2F1440F}" dt="2020-05-14T05:09:34.606" v="4" actId="27614"/>
          <ac:picMkLst>
            <pc:docMk/>
            <pc:sldMk cId="0" sldId="267"/>
            <ac:picMk id="3" creationId="{789DB251-0E96-450A-8E56-D6D31697AFC9}"/>
          </ac:picMkLst>
        </pc:picChg>
      </pc:sldChg>
      <pc:sldChg chg="addSp modSp add mod">
        <pc:chgData name="X Jeremy" userId="7f7dfa19bb4c4406" providerId="LiveId" clId="{657DF79B-C993-459C-8E51-8889A2F1440F}" dt="2020-05-14T05:09:44.031" v="6" actId="27614"/>
        <pc:sldMkLst>
          <pc:docMk/>
          <pc:sldMk cId="1975230058" sldId="268"/>
        </pc:sldMkLst>
        <pc:picChg chg="add mod">
          <ac:chgData name="X Jeremy" userId="7f7dfa19bb4c4406" providerId="LiveId" clId="{657DF79B-C993-459C-8E51-8889A2F1440F}" dt="2020-05-14T05:09:44.031" v="6" actId="27614"/>
          <ac:picMkLst>
            <pc:docMk/>
            <pc:sldMk cId="1975230058" sldId="268"/>
            <ac:picMk id="3" creationId="{3DF22C0A-01E5-4A95-B061-BFA54D6B20CE}"/>
          </ac:picMkLst>
        </pc:picChg>
      </pc:sldChg>
      <pc:sldChg chg="addSp modSp add mod">
        <pc:chgData name="X Jeremy" userId="7f7dfa19bb4c4406" providerId="LiveId" clId="{657DF79B-C993-459C-8E51-8889A2F1440F}" dt="2020-05-14T05:09:50.089" v="8" actId="27614"/>
        <pc:sldMkLst>
          <pc:docMk/>
          <pc:sldMk cId="142528952" sldId="269"/>
        </pc:sldMkLst>
        <pc:picChg chg="add mod">
          <ac:chgData name="X Jeremy" userId="7f7dfa19bb4c4406" providerId="LiveId" clId="{657DF79B-C993-459C-8E51-8889A2F1440F}" dt="2020-05-14T05:09:50.089" v="8" actId="27614"/>
          <ac:picMkLst>
            <pc:docMk/>
            <pc:sldMk cId="142528952" sldId="269"/>
            <ac:picMk id="3" creationId="{6FB786DB-57C0-443A-B1DE-1C6414F62ECE}"/>
          </ac:picMkLst>
        </pc:picChg>
      </pc:sldChg>
      <pc:sldChg chg="addSp modSp add mod">
        <pc:chgData name="X Jeremy" userId="7f7dfa19bb4c4406" providerId="LiveId" clId="{657DF79B-C993-459C-8E51-8889A2F1440F}" dt="2020-05-14T05:09:56.905" v="11" actId="962"/>
        <pc:sldMkLst>
          <pc:docMk/>
          <pc:sldMk cId="2759832981" sldId="270"/>
        </pc:sldMkLst>
        <pc:picChg chg="add mod">
          <ac:chgData name="X Jeremy" userId="7f7dfa19bb4c4406" providerId="LiveId" clId="{657DF79B-C993-459C-8E51-8889A2F1440F}" dt="2020-05-14T05:09:56.905" v="11" actId="962"/>
          <ac:picMkLst>
            <pc:docMk/>
            <pc:sldMk cId="2759832981" sldId="270"/>
            <ac:picMk id="3" creationId="{CAB0061D-259D-423A-9540-63DF8EC5BD1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2020/5/14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2020/5/14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2020/5/14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手机屏幕的截图&#10;&#10;Description automatically generated">
            <a:extLst>
              <a:ext uri="{FF2B5EF4-FFF2-40B4-BE49-F238E27FC236}">
                <a16:creationId xmlns:a16="http://schemas.microsoft.com/office/drawing/2014/main" id="{789DB251-0E96-450A-8E56-D6D31697AF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感谢神-伴奏">
            <a:hlinkClick r:id="" action="ppaction://media"/>
            <a:extLst>
              <a:ext uri="{FF2B5EF4-FFF2-40B4-BE49-F238E27FC236}">
                <a16:creationId xmlns:a16="http://schemas.microsoft.com/office/drawing/2014/main" id="{7EFA299F-17B6-4CDE-864C-824EC48D3B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77600" y="26173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965">
        <p:fade/>
      </p:transition>
    </mc:Choice>
    <mc:Fallback>
      <p:transition spd="med" advTm="796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91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, 键盘&#10;&#10;Description automatically generated">
            <a:extLst>
              <a:ext uri="{FF2B5EF4-FFF2-40B4-BE49-F238E27FC236}">
                <a16:creationId xmlns:a16="http://schemas.microsoft.com/office/drawing/2014/main" id="{3DF22C0A-01E5-4A95-B061-BFA54D6B20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230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6469">
        <p:fade/>
      </p:transition>
    </mc:Choice>
    <mc:Fallback>
      <p:transition spd="med" advTm="36469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, 键盘&#10;&#10;Description automatically generated">
            <a:extLst>
              <a:ext uri="{FF2B5EF4-FFF2-40B4-BE49-F238E27FC236}">
                <a16:creationId xmlns:a16="http://schemas.microsoft.com/office/drawing/2014/main" id="{6FB786DB-57C0-443A-B1DE-1C6414F62E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28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5680">
        <p:fade/>
      </p:transition>
    </mc:Choice>
    <mc:Fallback>
      <p:transition spd="med" advTm="3568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, 键盘&#10;&#10;Description automatically generated">
            <a:extLst>
              <a:ext uri="{FF2B5EF4-FFF2-40B4-BE49-F238E27FC236}">
                <a16:creationId xmlns:a16="http://schemas.microsoft.com/office/drawing/2014/main" id="{CAB0061D-259D-423A-9540-63DF8EC5BD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832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5508">
        <p:fade/>
      </p:transition>
    </mc:Choice>
    <mc:Fallback>
      <p:transition spd="med" advTm="45508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0</Words>
  <Application>Microsoft Office PowerPoint</Application>
  <PresentationFormat>Widescreen</PresentationFormat>
  <Paragraphs>0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127</cp:revision>
  <dcterms:created xsi:type="dcterms:W3CDTF">2017-01-03T08:36:00Z</dcterms:created>
  <dcterms:modified xsi:type="dcterms:W3CDTF">2020-05-14T05:14:20Z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