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E7524-4B99-4F4E-A96F-B59283338475}" v="5" dt="2020-05-14T05:14:20.388"/>
    <p1510:client id="{6210FCCA-A10E-41C8-9758-71BB8FA82657}" v="4" dt="2020-05-14T05:18:06.460"/>
    <p1510:client id="{657DF79B-C993-459C-8E51-8889A2F1440F}" v="7" dt="2020-05-14T05:09:5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20E7524-4B99-4F4E-A96F-B59283338475}"/>
    <pc:docChg chg="modSld">
      <pc:chgData name="X Jeremy" userId="7f7dfa19bb4c4406" providerId="LiveId" clId="{220E7524-4B99-4F4E-A96F-B59283338475}" dt="2020-05-14T05:14:20.378" v="5"/>
      <pc:docMkLst>
        <pc:docMk/>
      </pc:docMkLst>
      <pc:sldChg chg="addSp modSp mod modTransition modAnim">
        <pc:chgData name="X Jeremy" userId="7f7dfa19bb4c4406" providerId="LiveId" clId="{220E7524-4B99-4F4E-A96F-B59283338475}" dt="2020-05-14T05:14:20.378" v="5"/>
        <pc:sldMkLst>
          <pc:docMk/>
          <pc:sldMk cId="0" sldId="267"/>
        </pc:sldMkLst>
        <pc:picChg chg="add mod">
          <ac:chgData name="X Jeremy" userId="7f7dfa19bb4c4406" providerId="LiveId" clId="{220E7524-4B99-4F4E-A96F-B59283338475}" dt="2020-05-14T05:11:49.959" v="1" actId="1076"/>
          <ac:picMkLst>
            <pc:docMk/>
            <pc:sldMk cId="0" sldId="267"/>
            <ac:picMk id="2" creationId="{7EFA299F-17B6-4CDE-864C-824EC48D3B7E}"/>
          </ac:picMkLst>
        </pc:picChg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1975230058" sldId="268"/>
        </pc:sldMkLst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142528952" sldId="269"/>
        </pc:sldMkLst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2759832981" sldId="270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210FCCA-A10E-41C8-9758-71BB8FA82657}"/>
    <pc:docChg chg="custSel modSld">
      <pc:chgData name="X Jeremy" userId="7f7dfa19bb4c4406" providerId="LiveId" clId="{6210FCCA-A10E-41C8-9758-71BB8FA82657}" dt="2020-05-14T05:18:06.445" v="5"/>
      <pc:docMkLst>
        <pc:docMk/>
      </pc:docMkLst>
      <pc:sldChg chg="addSp delSp modSp mod delAnim modAnim">
        <pc:chgData name="X Jeremy" userId="7f7dfa19bb4c4406" providerId="LiveId" clId="{6210FCCA-A10E-41C8-9758-71BB8FA82657}" dt="2020-05-14T05:18:06.445" v="5"/>
        <pc:sldMkLst>
          <pc:docMk/>
          <pc:sldMk cId="0" sldId="267"/>
        </pc:sldMkLst>
        <pc:picChg chg="del">
          <ac:chgData name="X Jeremy" userId="7f7dfa19bb4c4406" providerId="LiveId" clId="{6210FCCA-A10E-41C8-9758-71BB8FA82657}" dt="2020-05-14T05:17:49.148" v="0" actId="478"/>
          <ac:picMkLst>
            <pc:docMk/>
            <pc:sldMk cId="0" sldId="267"/>
            <ac:picMk id="2" creationId="{7EFA299F-17B6-4CDE-864C-824EC48D3B7E}"/>
          </ac:picMkLst>
        </pc:picChg>
        <pc:picChg chg="add mod">
          <ac:chgData name="X Jeremy" userId="7f7dfa19bb4c4406" providerId="LiveId" clId="{6210FCCA-A10E-41C8-9758-71BB8FA82657}" dt="2020-05-14T05:18:02.518" v="2" actId="1076"/>
          <ac:picMkLst>
            <pc:docMk/>
            <pc:sldMk cId="0" sldId="267"/>
            <ac:picMk id="4" creationId="{38F0AFB9-A11C-4872-B725-1DAE9F3C8B3F}"/>
          </ac:picMkLst>
        </pc:picChg>
      </pc:sldChg>
    </pc:docChg>
  </pc:docChgLst>
  <pc:docChgLst>
    <pc:chgData name="X Jeremy" userId="7f7dfa19bb4c4406" providerId="LiveId" clId="{657DF79B-C993-459C-8E51-8889A2F1440F}"/>
    <pc:docChg chg="addSld modSld">
      <pc:chgData name="X Jeremy" userId="7f7dfa19bb4c4406" providerId="LiveId" clId="{657DF79B-C993-459C-8E51-8889A2F1440F}" dt="2020-05-14T05:09:56.905" v="11" actId="962"/>
      <pc:docMkLst>
        <pc:docMk/>
      </pc:docMkLst>
      <pc:sldChg chg="addSp modSp mod">
        <pc:chgData name="X Jeremy" userId="7f7dfa19bb4c4406" providerId="LiveId" clId="{657DF79B-C993-459C-8E51-8889A2F1440F}" dt="2020-05-14T05:09:34.606" v="4" actId="27614"/>
        <pc:sldMkLst>
          <pc:docMk/>
          <pc:sldMk cId="0" sldId="267"/>
        </pc:sldMkLst>
        <pc:picChg chg="add mod">
          <ac:chgData name="X Jeremy" userId="7f7dfa19bb4c4406" providerId="LiveId" clId="{657DF79B-C993-459C-8E51-8889A2F1440F}" dt="2020-05-14T05:09:34.606" v="4" actId="27614"/>
          <ac:picMkLst>
            <pc:docMk/>
            <pc:sldMk cId="0" sldId="267"/>
            <ac:picMk id="3" creationId="{789DB251-0E96-450A-8E56-D6D31697AFC9}"/>
          </ac:picMkLst>
        </pc:picChg>
      </pc:sldChg>
      <pc:sldChg chg="addSp modSp add mod">
        <pc:chgData name="X Jeremy" userId="7f7dfa19bb4c4406" providerId="LiveId" clId="{657DF79B-C993-459C-8E51-8889A2F1440F}" dt="2020-05-14T05:09:44.031" v="6" actId="27614"/>
        <pc:sldMkLst>
          <pc:docMk/>
          <pc:sldMk cId="1975230058" sldId="268"/>
        </pc:sldMkLst>
        <pc:picChg chg="add mod">
          <ac:chgData name="X Jeremy" userId="7f7dfa19bb4c4406" providerId="LiveId" clId="{657DF79B-C993-459C-8E51-8889A2F1440F}" dt="2020-05-14T05:09:44.031" v="6" actId="27614"/>
          <ac:picMkLst>
            <pc:docMk/>
            <pc:sldMk cId="1975230058" sldId="268"/>
            <ac:picMk id="3" creationId="{3DF22C0A-01E5-4A95-B061-BFA54D6B20CE}"/>
          </ac:picMkLst>
        </pc:picChg>
      </pc:sldChg>
      <pc:sldChg chg="addSp modSp add mod">
        <pc:chgData name="X Jeremy" userId="7f7dfa19bb4c4406" providerId="LiveId" clId="{657DF79B-C993-459C-8E51-8889A2F1440F}" dt="2020-05-14T05:09:50.089" v="8" actId="27614"/>
        <pc:sldMkLst>
          <pc:docMk/>
          <pc:sldMk cId="142528952" sldId="269"/>
        </pc:sldMkLst>
        <pc:picChg chg="add mod">
          <ac:chgData name="X Jeremy" userId="7f7dfa19bb4c4406" providerId="LiveId" clId="{657DF79B-C993-459C-8E51-8889A2F1440F}" dt="2020-05-14T05:09:50.089" v="8" actId="27614"/>
          <ac:picMkLst>
            <pc:docMk/>
            <pc:sldMk cId="142528952" sldId="269"/>
            <ac:picMk id="3" creationId="{6FB786DB-57C0-443A-B1DE-1C6414F62ECE}"/>
          </ac:picMkLst>
        </pc:picChg>
      </pc:sldChg>
      <pc:sldChg chg="addSp modSp add mod">
        <pc:chgData name="X Jeremy" userId="7f7dfa19bb4c4406" providerId="LiveId" clId="{657DF79B-C993-459C-8E51-8889A2F1440F}" dt="2020-05-14T05:09:56.905" v="11" actId="962"/>
        <pc:sldMkLst>
          <pc:docMk/>
          <pc:sldMk cId="2759832981" sldId="270"/>
        </pc:sldMkLst>
        <pc:picChg chg="add mod">
          <ac:chgData name="X Jeremy" userId="7f7dfa19bb4c4406" providerId="LiveId" clId="{657DF79B-C993-459C-8E51-8889A2F1440F}" dt="2020-05-14T05:09:56.905" v="11" actId="962"/>
          <ac:picMkLst>
            <pc:docMk/>
            <pc:sldMk cId="2759832981" sldId="270"/>
            <ac:picMk id="3" creationId="{CAB0061D-259D-423A-9540-63DF8EC5BD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89DB251-0E96-450A-8E56-D6D31697A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感谢神-大米">
            <a:hlinkClick r:id="" action="ppaction://media"/>
            <a:extLst>
              <a:ext uri="{FF2B5EF4-FFF2-40B4-BE49-F238E27FC236}">
                <a16:creationId xmlns:a16="http://schemas.microsoft.com/office/drawing/2014/main" id="{38F0AFB9-A11C-4872-B725-1DAE9F3C8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114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65">
        <p:fade/>
      </p:transition>
    </mc:Choice>
    <mc:Fallback xmlns="">
      <p:transition spd="med" advTm="7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DF22C0A-01E5-4A95-B061-BFA54D6B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69">
        <p:fade/>
      </p:transition>
    </mc:Choice>
    <mc:Fallback xmlns="">
      <p:transition spd="med" advTm="364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FB786DB-57C0-443A-B1DE-1C6414F62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80">
        <p:fade/>
      </p:transition>
    </mc:Choice>
    <mc:Fallback xmlns="">
      <p:transition spd="med" advTm="356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AB0061D-259D-423A-9540-63DF8EC5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08">
        <p:fade/>
      </p:transition>
    </mc:Choice>
    <mc:Fallback xmlns="">
      <p:transition spd="med" advTm="4550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2020-05-14T05:18:15Z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