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C7F591-F15F-4EE8-9A3A-C0BAD1D89589}" v="9" dt="2020-05-06T15:20:14.6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73C7F591-F15F-4EE8-9A3A-C0BAD1D89589}"/>
    <pc:docChg chg="addSld modSld">
      <pc:chgData name="X Jeremy" userId="7f7dfa19bb4c4406" providerId="LiveId" clId="{73C7F591-F15F-4EE8-9A3A-C0BAD1D89589}" dt="2020-05-06T15:20:16.605" v="14" actId="962"/>
      <pc:docMkLst>
        <pc:docMk/>
      </pc:docMkLst>
      <pc:sldChg chg="addSp modSp mod">
        <pc:chgData name="X Jeremy" userId="7f7dfa19bb4c4406" providerId="LiveId" clId="{73C7F591-F15F-4EE8-9A3A-C0BAD1D89589}" dt="2020-05-06T15:19:52.137" v="5" actId="27614"/>
        <pc:sldMkLst>
          <pc:docMk/>
          <pc:sldMk cId="0" sldId="267"/>
        </pc:sldMkLst>
        <pc:picChg chg="add mod">
          <ac:chgData name="X Jeremy" userId="7f7dfa19bb4c4406" providerId="LiveId" clId="{73C7F591-F15F-4EE8-9A3A-C0BAD1D89589}" dt="2020-05-06T15:19:52.137" v="5" actId="27614"/>
          <ac:picMkLst>
            <pc:docMk/>
            <pc:sldMk cId="0" sldId="267"/>
            <ac:picMk id="3" creationId="{CCC25CC3-5931-4F3B-9238-B618DF23B487}"/>
          </ac:picMkLst>
        </pc:picChg>
      </pc:sldChg>
      <pc:sldChg chg="addSp modSp add mod">
        <pc:chgData name="X Jeremy" userId="7f7dfa19bb4c4406" providerId="LiveId" clId="{73C7F591-F15F-4EE8-9A3A-C0BAD1D89589}" dt="2020-05-06T15:20:01.024" v="7" actId="27614"/>
        <pc:sldMkLst>
          <pc:docMk/>
          <pc:sldMk cId="3421935053" sldId="268"/>
        </pc:sldMkLst>
        <pc:picChg chg="add mod">
          <ac:chgData name="X Jeremy" userId="7f7dfa19bb4c4406" providerId="LiveId" clId="{73C7F591-F15F-4EE8-9A3A-C0BAD1D89589}" dt="2020-05-06T15:20:01.024" v="7" actId="27614"/>
          <ac:picMkLst>
            <pc:docMk/>
            <pc:sldMk cId="3421935053" sldId="268"/>
            <ac:picMk id="3" creationId="{C36E9D08-666B-4D4B-BF22-9E7D006C9C97}"/>
          </ac:picMkLst>
        </pc:picChg>
      </pc:sldChg>
      <pc:sldChg chg="addSp modSp add mod">
        <pc:chgData name="X Jeremy" userId="7f7dfa19bb4c4406" providerId="LiveId" clId="{73C7F591-F15F-4EE8-9A3A-C0BAD1D89589}" dt="2020-05-06T15:20:05.149" v="9" actId="27614"/>
        <pc:sldMkLst>
          <pc:docMk/>
          <pc:sldMk cId="3021269183" sldId="269"/>
        </pc:sldMkLst>
        <pc:picChg chg="add mod">
          <ac:chgData name="X Jeremy" userId="7f7dfa19bb4c4406" providerId="LiveId" clId="{73C7F591-F15F-4EE8-9A3A-C0BAD1D89589}" dt="2020-05-06T15:20:05.149" v="9" actId="27614"/>
          <ac:picMkLst>
            <pc:docMk/>
            <pc:sldMk cId="3021269183" sldId="269"/>
            <ac:picMk id="3" creationId="{21FAABB3-11E8-4792-B565-7BB5382EC024}"/>
          </ac:picMkLst>
        </pc:picChg>
      </pc:sldChg>
      <pc:sldChg chg="addSp modSp add mod">
        <pc:chgData name="X Jeremy" userId="7f7dfa19bb4c4406" providerId="LiveId" clId="{73C7F591-F15F-4EE8-9A3A-C0BAD1D89589}" dt="2020-05-06T15:20:10.679" v="11" actId="27614"/>
        <pc:sldMkLst>
          <pc:docMk/>
          <pc:sldMk cId="1001412746" sldId="270"/>
        </pc:sldMkLst>
        <pc:picChg chg="add mod">
          <ac:chgData name="X Jeremy" userId="7f7dfa19bb4c4406" providerId="LiveId" clId="{73C7F591-F15F-4EE8-9A3A-C0BAD1D89589}" dt="2020-05-06T15:20:10.679" v="11" actId="27614"/>
          <ac:picMkLst>
            <pc:docMk/>
            <pc:sldMk cId="1001412746" sldId="270"/>
            <ac:picMk id="3" creationId="{B23C935E-6E6E-41DC-8537-BA824569B775}"/>
          </ac:picMkLst>
        </pc:picChg>
      </pc:sldChg>
      <pc:sldChg chg="addSp modSp add mod">
        <pc:chgData name="X Jeremy" userId="7f7dfa19bb4c4406" providerId="LiveId" clId="{73C7F591-F15F-4EE8-9A3A-C0BAD1D89589}" dt="2020-05-06T15:20:16.605" v="14" actId="962"/>
        <pc:sldMkLst>
          <pc:docMk/>
          <pc:sldMk cId="3476901667" sldId="271"/>
        </pc:sldMkLst>
        <pc:picChg chg="add mod">
          <ac:chgData name="X Jeremy" userId="7f7dfa19bb4c4406" providerId="LiveId" clId="{73C7F591-F15F-4EE8-9A3A-C0BAD1D89589}" dt="2020-05-06T15:20:16.605" v="14" actId="962"/>
          <ac:picMkLst>
            <pc:docMk/>
            <pc:sldMk cId="3476901667" sldId="271"/>
            <ac:picMk id="3" creationId="{BE39E8C2-323E-4838-B08C-91C923053C1D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CCC25CC3-5931-4F3B-9238-B618DF23B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钟表&#10;&#10;Description automatically generated">
            <a:extLst>
              <a:ext uri="{FF2B5EF4-FFF2-40B4-BE49-F238E27FC236}">
                <a16:creationId xmlns:a16="http://schemas.microsoft.com/office/drawing/2014/main" id="{C36E9D08-666B-4D4B-BF22-9E7D006C9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93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黑色, 键盘, 钟表&#10;&#10;Description automatically generated">
            <a:extLst>
              <a:ext uri="{FF2B5EF4-FFF2-40B4-BE49-F238E27FC236}">
                <a16:creationId xmlns:a16="http://schemas.microsoft.com/office/drawing/2014/main" id="{21FAABB3-11E8-4792-B565-7BB5382EC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26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钟表&#10;&#10;Description automatically generated">
            <a:extLst>
              <a:ext uri="{FF2B5EF4-FFF2-40B4-BE49-F238E27FC236}">
                <a16:creationId xmlns:a16="http://schemas.microsoft.com/office/drawing/2014/main" id="{B23C935E-6E6E-41DC-8537-BA824569B7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41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钟表, 黑色&#10;&#10;Description automatically generated">
            <a:extLst>
              <a:ext uri="{FF2B5EF4-FFF2-40B4-BE49-F238E27FC236}">
                <a16:creationId xmlns:a16="http://schemas.microsoft.com/office/drawing/2014/main" id="{BE39E8C2-323E-4838-B08C-91C923053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0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2020-05-06T15:20:16Z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