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75" r:id="rId3"/>
    <p:sldId id="276" r:id="rId4"/>
    <p:sldId id="277" r:id="rId5"/>
    <p:sldId id="278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CC951E-AD87-4D8A-982D-6CE3CE93F1C1}" v="1" dt="2020-03-03T16:04:18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8643AF2E-6C6B-4DE8-8BBE-E125A85B85B6}"/>
    <pc:docChg chg="undo custSel addSld delSld modSld">
      <pc:chgData name="X Jeremy" userId="7f7dfa19bb4c4406" providerId="LiveId" clId="{8643AF2E-6C6B-4DE8-8BBE-E125A85B85B6}" dt="2020-02-18T14:38:01.750" v="607"/>
      <pc:docMkLst>
        <pc:docMk/>
      </pc:docMkLst>
      <pc:sldChg chg="modSp">
        <pc:chgData name="X Jeremy" userId="7f7dfa19bb4c4406" providerId="LiveId" clId="{8643AF2E-6C6B-4DE8-8BBE-E125A85B85B6}" dt="2020-02-18T14:23:03.850" v="75"/>
        <pc:sldMkLst>
          <pc:docMk/>
          <pc:sldMk cId="0" sldId="267"/>
        </pc:sldMkLst>
        <pc:spChg chg="mod">
          <ac:chgData name="X Jeremy" userId="7f7dfa19bb4c4406" providerId="LiveId" clId="{8643AF2E-6C6B-4DE8-8BBE-E125A85B85B6}" dt="2020-02-18T14:23:03.850" v="75"/>
          <ac:spMkLst>
            <pc:docMk/>
            <pc:sldMk cId="0" sldId="267"/>
            <ac:spMk id="2" creationId="{00000000-0000-0000-0000-000000000000}"/>
          </ac:spMkLst>
        </pc:spChg>
      </pc:sldChg>
      <pc:sldChg chg="addSp delSp modSp">
        <pc:chgData name="X Jeremy" userId="7f7dfa19bb4c4406" providerId="LiveId" clId="{8643AF2E-6C6B-4DE8-8BBE-E125A85B85B6}" dt="2020-02-18T14:33:23.581" v="468" actId="1038"/>
        <pc:sldMkLst>
          <pc:docMk/>
          <pc:sldMk cId="2642496940" sldId="275"/>
        </pc:sldMkLst>
        <pc:spChg chg="mod">
          <ac:chgData name="X Jeremy" userId="7f7dfa19bb4c4406" providerId="LiveId" clId="{8643AF2E-6C6B-4DE8-8BBE-E125A85B85B6}" dt="2020-02-18T14:23:16.628" v="93" actId="20577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643AF2E-6C6B-4DE8-8BBE-E125A85B85B6}" dt="2020-02-18T14:29:47.693" v="357" actId="20577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8643AF2E-6C6B-4DE8-8BBE-E125A85B85B6}" dt="2020-02-18T14:23:46.982" v="100" actId="478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643AF2E-6C6B-4DE8-8BBE-E125A85B85B6}" dt="2020-02-18T14:33:01.216" v="369" actId="1036"/>
          <ac:spMkLst>
            <pc:docMk/>
            <pc:sldMk cId="2642496940" sldId="275"/>
            <ac:spMk id="11" creationId="{FA655FA3-744D-4CD0-8FCF-D0D32A4EB20F}"/>
          </ac:spMkLst>
        </pc:spChg>
        <pc:spChg chg="add mod">
          <ac:chgData name="X Jeremy" userId="7f7dfa19bb4c4406" providerId="LiveId" clId="{8643AF2E-6C6B-4DE8-8BBE-E125A85B85B6}" dt="2020-02-18T14:33:23.581" v="468" actId="1038"/>
          <ac:spMkLst>
            <pc:docMk/>
            <pc:sldMk cId="2642496940" sldId="275"/>
            <ac:spMk id="12" creationId="{5F62AE3E-D3B6-484D-868F-5C6BCD19173D}"/>
          </ac:spMkLst>
        </pc:spChg>
        <pc:spChg chg="mod">
          <ac:chgData name="X Jeremy" userId="7f7dfa19bb4c4406" providerId="LiveId" clId="{8643AF2E-6C6B-4DE8-8BBE-E125A85B85B6}" dt="2020-02-18T14:23:29.386" v="98"/>
          <ac:spMkLst>
            <pc:docMk/>
            <pc:sldMk cId="2642496940" sldId="275"/>
            <ac:spMk id="15" creationId="{00000000-0000-0000-0000-000000000000}"/>
          </ac:spMkLst>
        </pc:spChg>
      </pc:sldChg>
      <pc:sldChg chg="del">
        <pc:chgData name="X Jeremy" userId="7f7dfa19bb4c4406" providerId="LiveId" clId="{8643AF2E-6C6B-4DE8-8BBE-E125A85B85B6}" dt="2020-02-18T14:23:34.112" v="99" actId="47"/>
        <pc:sldMkLst>
          <pc:docMk/>
          <pc:sldMk cId="325972168" sldId="276"/>
        </pc:sldMkLst>
      </pc:sldChg>
      <pc:sldChg chg="modSp add">
        <pc:chgData name="X Jeremy" userId="7f7dfa19bb4c4406" providerId="LiveId" clId="{8643AF2E-6C6B-4DE8-8BBE-E125A85B85B6}" dt="2020-02-18T14:35:47.199" v="523"/>
        <pc:sldMkLst>
          <pc:docMk/>
          <pc:sldMk cId="857934918" sldId="276"/>
        </pc:sldMkLst>
        <pc:spChg chg="mod">
          <ac:chgData name="X Jeremy" userId="7f7dfa19bb4c4406" providerId="LiveId" clId="{8643AF2E-6C6B-4DE8-8BBE-E125A85B85B6}" dt="2020-02-18T14:35:47.199" v="523"/>
          <ac:spMkLst>
            <pc:docMk/>
            <pc:sldMk cId="857934918" sldId="276"/>
            <ac:spMk id="3" creationId="{00000000-0000-0000-0000-000000000000}"/>
          </ac:spMkLst>
        </pc:spChg>
        <pc:spChg chg="mod">
          <ac:chgData name="X Jeremy" userId="7f7dfa19bb4c4406" providerId="LiveId" clId="{8643AF2E-6C6B-4DE8-8BBE-E125A85B85B6}" dt="2020-02-18T14:33:39.299" v="475"/>
          <ac:spMkLst>
            <pc:docMk/>
            <pc:sldMk cId="857934918" sldId="276"/>
            <ac:spMk id="5" creationId="{00000000-0000-0000-0000-000000000000}"/>
          </ac:spMkLst>
        </pc:spChg>
        <pc:spChg chg="mod">
          <ac:chgData name="X Jeremy" userId="7f7dfa19bb4c4406" providerId="LiveId" clId="{8643AF2E-6C6B-4DE8-8BBE-E125A85B85B6}" dt="2020-02-18T14:33:36.803" v="472"/>
          <ac:spMkLst>
            <pc:docMk/>
            <pc:sldMk cId="857934918" sldId="276"/>
            <ac:spMk id="9" creationId="{A2FA783B-3A06-46C6-B929-51B2E2064045}"/>
          </ac:spMkLst>
        </pc:spChg>
      </pc:sldChg>
      <pc:sldChg chg="del">
        <pc:chgData name="X Jeremy" userId="7f7dfa19bb4c4406" providerId="LiveId" clId="{8643AF2E-6C6B-4DE8-8BBE-E125A85B85B6}" dt="2020-02-18T14:23:34.112" v="99" actId="47"/>
        <pc:sldMkLst>
          <pc:docMk/>
          <pc:sldMk cId="2827370802" sldId="277"/>
        </pc:sldMkLst>
      </pc:sldChg>
      <pc:sldChg chg="modSp add">
        <pc:chgData name="X Jeremy" userId="7f7dfa19bb4c4406" providerId="LiveId" clId="{8643AF2E-6C6B-4DE8-8BBE-E125A85B85B6}" dt="2020-02-18T14:36:50.984" v="565"/>
        <pc:sldMkLst>
          <pc:docMk/>
          <pc:sldMk cId="3134727320" sldId="277"/>
        </pc:sldMkLst>
        <pc:spChg chg="mod">
          <ac:chgData name="X Jeremy" userId="7f7dfa19bb4c4406" providerId="LiveId" clId="{8643AF2E-6C6B-4DE8-8BBE-E125A85B85B6}" dt="2020-02-18T14:36:50.984" v="565"/>
          <ac:spMkLst>
            <pc:docMk/>
            <pc:sldMk cId="3134727320" sldId="277"/>
            <ac:spMk id="3" creationId="{00000000-0000-0000-0000-000000000000}"/>
          </ac:spMkLst>
        </pc:spChg>
        <pc:spChg chg="mod">
          <ac:chgData name="X Jeremy" userId="7f7dfa19bb4c4406" providerId="LiveId" clId="{8643AF2E-6C6B-4DE8-8BBE-E125A85B85B6}" dt="2020-02-18T14:35:56.189" v="528" actId="20577"/>
          <ac:spMkLst>
            <pc:docMk/>
            <pc:sldMk cId="3134727320" sldId="277"/>
            <ac:spMk id="5" creationId="{00000000-0000-0000-0000-000000000000}"/>
          </ac:spMkLst>
        </pc:spChg>
        <pc:spChg chg="mod">
          <ac:chgData name="X Jeremy" userId="7f7dfa19bb4c4406" providerId="LiveId" clId="{8643AF2E-6C6B-4DE8-8BBE-E125A85B85B6}" dt="2020-02-18T14:35:53.452" v="526" actId="20577"/>
          <ac:spMkLst>
            <pc:docMk/>
            <pc:sldMk cId="3134727320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8643AF2E-6C6B-4DE8-8BBE-E125A85B85B6}" dt="2020-02-18T14:38:01.750" v="607"/>
        <pc:sldMkLst>
          <pc:docMk/>
          <pc:sldMk cId="144844839" sldId="278"/>
        </pc:sldMkLst>
        <pc:spChg chg="mod">
          <ac:chgData name="X Jeremy" userId="7f7dfa19bb4c4406" providerId="LiveId" clId="{8643AF2E-6C6B-4DE8-8BBE-E125A85B85B6}" dt="2020-02-18T14:38:01.750" v="607"/>
          <ac:spMkLst>
            <pc:docMk/>
            <pc:sldMk cId="144844839" sldId="278"/>
            <ac:spMk id="3" creationId="{00000000-0000-0000-0000-000000000000}"/>
          </ac:spMkLst>
        </pc:spChg>
        <pc:spChg chg="mod">
          <ac:chgData name="X Jeremy" userId="7f7dfa19bb4c4406" providerId="LiveId" clId="{8643AF2E-6C6B-4DE8-8BBE-E125A85B85B6}" dt="2020-02-18T14:37:11.494" v="568" actId="20577"/>
          <ac:spMkLst>
            <pc:docMk/>
            <pc:sldMk cId="144844839" sldId="278"/>
            <ac:spMk id="5" creationId="{00000000-0000-0000-0000-000000000000}"/>
          </ac:spMkLst>
        </pc:spChg>
        <pc:spChg chg="mod">
          <ac:chgData name="X Jeremy" userId="7f7dfa19bb4c4406" providerId="LiveId" clId="{8643AF2E-6C6B-4DE8-8BBE-E125A85B85B6}" dt="2020-02-18T14:37:14.163" v="570" actId="20577"/>
          <ac:spMkLst>
            <pc:docMk/>
            <pc:sldMk cId="144844839" sldId="278"/>
            <ac:spMk id="9" creationId="{A2FA783B-3A06-46C6-B929-51B2E2064045}"/>
          </ac:spMkLst>
        </pc:spChg>
      </pc:sldChg>
      <pc:sldChg chg="del">
        <pc:chgData name="X Jeremy" userId="7f7dfa19bb4c4406" providerId="LiveId" clId="{8643AF2E-6C6B-4DE8-8BBE-E125A85B85B6}" dt="2020-02-18T14:23:34.112" v="99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11CC951E-AD87-4D8A-982D-6CE3CE93F1C1}"/>
    <pc:docChg chg="modSld">
      <pc:chgData name="X Jeremy" userId="7f7dfa19bb4c4406" providerId="LiveId" clId="{11CC951E-AD87-4D8A-982D-6CE3CE93F1C1}" dt="2020-03-03T16:04:18.634" v="0"/>
      <pc:docMkLst>
        <pc:docMk/>
      </pc:docMkLst>
      <pc:sldChg chg="modTransition">
        <pc:chgData name="X Jeremy" userId="7f7dfa19bb4c4406" providerId="LiveId" clId="{11CC951E-AD87-4D8A-982D-6CE3CE93F1C1}" dt="2020-03-03T16:04:18.634" v="0"/>
        <pc:sldMkLst>
          <pc:docMk/>
          <pc:sldMk cId="0" sldId="267"/>
        </pc:sldMkLst>
      </pc:sldChg>
      <pc:sldChg chg="modTransition">
        <pc:chgData name="X Jeremy" userId="7f7dfa19bb4c4406" providerId="LiveId" clId="{11CC951E-AD87-4D8A-982D-6CE3CE93F1C1}" dt="2020-03-03T16:04:18.634" v="0"/>
        <pc:sldMkLst>
          <pc:docMk/>
          <pc:sldMk cId="2642496940" sldId="275"/>
        </pc:sldMkLst>
      </pc:sldChg>
      <pc:sldChg chg="modTransition">
        <pc:chgData name="X Jeremy" userId="7f7dfa19bb4c4406" providerId="LiveId" clId="{11CC951E-AD87-4D8A-982D-6CE3CE93F1C1}" dt="2020-03-03T16:04:18.634" v="0"/>
        <pc:sldMkLst>
          <pc:docMk/>
          <pc:sldMk cId="2300382232" sldId="276"/>
        </pc:sldMkLst>
      </pc:sldChg>
      <pc:sldChg chg="modTransition">
        <pc:chgData name="X Jeremy" userId="7f7dfa19bb4c4406" providerId="LiveId" clId="{11CC951E-AD87-4D8A-982D-6CE3CE93F1C1}" dt="2020-03-03T16:04:18.634" v="0"/>
        <pc:sldMkLst>
          <pc:docMk/>
          <pc:sldMk cId="2077053382" sldId="277"/>
        </pc:sldMkLst>
      </pc:sldChg>
      <pc:sldChg chg="modTransition">
        <pc:chgData name="X Jeremy" userId="7f7dfa19bb4c4406" providerId="LiveId" clId="{11CC951E-AD87-4D8A-982D-6CE3CE93F1C1}" dt="2020-03-03T16:04:18.634" v="0"/>
        <pc:sldMkLst>
          <pc:docMk/>
          <pc:sldMk cId="1984340584" sldId="278"/>
        </pc:sldMkLst>
      </pc:sldChg>
    </pc:docChg>
  </pc:docChgLst>
  <pc:docChgLst>
    <pc:chgData name="X Jeremy" userId="7f7dfa19bb4c4406" providerId="LiveId" clId="{FE7620A6-68EB-4F94-8A92-C3AFA3A380BF}"/>
    <pc:docChg chg="custSel modSld">
      <pc:chgData name="X Jeremy" userId="7f7dfa19bb4c4406" providerId="LiveId" clId="{FE7620A6-68EB-4F94-8A92-C3AFA3A380BF}" dt="2020-02-22T04:58:08.707" v="21" actId="962"/>
      <pc:docMkLst>
        <pc:docMk/>
      </pc:docMkLst>
      <pc:sldChg chg="addSp delSp modSp">
        <pc:chgData name="X Jeremy" userId="7f7dfa19bb4c4406" providerId="LiveId" clId="{FE7620A6-68EB-4F94-8A92-C3AFA3A380BF}" dt="2020-02-22T04:57:39.220" v="11" actId="27614"/>
        <pc:sldMkLst>
          <pc:docMk/>
          <pc:sldMk cId="0" sldId="267"/>
        </pc:sldMkLst>
        <pc:spChg chg="del">
          <ac:chgData name="X Jeremy" userId="7f7dfa19bb4c4406" providerId="LiveId" clId="{FE7620A6-68EB-4F94-8A92-C3AFA3A380BF}" dt="2020-02-22T04:56:01.469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FE7620A6-68EB-4F94-8A92-C3AFA3A380BF}" dt="2020-02-22T04:56:03.307" v="1" actId="478"/>
          <ac:spMkLst>
            <pc:docMk/>
            <pc:sldMk cId="0" sldId="267"/>
            <ac:spMk id="4" creationId="{D4AC3DAC-3B4A-4BFE-9B37-06167F2F1CB7}"/>
          </ac:spMkLst>
        </pc:spChg>
        <pc:spChg chg="del">
          <ac:chgData name="X Jeremy" userId="7f7dfa19bb4c4406" providerId="LiveId" clId="{FE7620A6-68EB-4F94-8A92-C3AFA3A380BF}" dt="2020-02-22T04:56:01.469" v="0" actId="478"/>
          <ac:spMkLst>
            <pc:docMk/>
            <pc:sldMk cId="0" sldId="267"/>
            <ac:spMk id="5" creationId="{00000000-0000-0000-0000-000000000000}"/>
          </ac:spMkLst>
        </pc:spChg>
        <pc:picChg chg="add mod">
          <ac:chgData name="X Jeremy" userId="7f7dfa19bb4c4406" providerId="LiveId" clId="{FE7620A6-68EB-4F94-8A92-C3AFA3A380BF}" dt="2020-02-22T04:57:39.220" v="11" actId="27614"/>
          <ac:picMkLst>
            <pc:docMk/>
            <pc:sldMk cId="0" sldId="267"/>
            <ac:picMk id="3" creationId="{37C4DBC3-3949-4F73-B115-B89EEB251745}"/>
          </ac:picMkLst>
        </pc:picChg>
        <pc:picChg chg="del">
          <ac:chgData name="X Jeremy" userId="7f7dfa19bb4c4406" providerId="LiveId" clId="{FE7620A6-68EB-4F94-8A92-C3AFA3A380BF}" dt="2020-02-22T04:56:01.469" v="0" actId="478"/>
          <ac:picMkLst>
            <pc:docMk/>
            <pc:sldMk cId="0" sldId="267"/>
            <ac:picMk id="7" creationId="{437ED0B8-E55C-42D7-A483-0701223FC07F}"/>
          </ac:picMkLst>
        </pc:picChg>
      </pc:sldChg>
      <pc:sldChg chg="addSp delSp modSp">
        <pc:chgData name="X Jeremy" userId="7f7dfa19bb4c4406" providerId="LiveId" clId="{FE7620A6-68EB-4F94-8A92-C3AFA3A380BF}" dt="2020-02-22T04:57:45.567" v="13" actId="27614"/>
        <pc:sldMkLst>
          <pc:docMk/>
          <pc:sldMk cId="2642496940" sldId="275"/>
        </pc:sldMkLst>
        <pc:spChg chg="del">
          <ac:chgData name="X Jeremy" userId="7f7dfa19bb4c4406" providerId="LiveId" clId="{FE7620A6-68EB-4F94-8A92-C3AFA3A380BF}" dt="2020-02-22T04:56:05.704" v="2" actId="478"/>
          <ac:spMkLst>
            <pc:docMk/>
            <pc:sldMk cId="2642496940" sldId="275"/>
            <ac:spMk id="2" creationId="{00000000-0000-0000-0000-000000000000}"/>
          </ac:spMkLst>
        </pc:spChg>
        <pc:spChg chg="del">
          <ac:chgData name="X Jeremy" userId="7f7dfa19bb4c4406" providerId="LiveId" clId="{FE7620A6-68EB-4F94-8A92-C3AFA3A380BF}" dt="2020-02-22T04:56:05.704" v="2" actId="47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FE7620A6-68EB-4F94-8A92-C3AFA3A380BF}" dt="2020-02-22T04:56:05.704" v="2" actId="478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FE7620A6-68EB-4F94-8A92-C3AFA3A380BF}" dt="2020-02-22T04:56:07.248" v="3" actId="478"/>
          <ac:spMkLst>
            <pc:docMk/>
            <pc:sldMk cId="2642496940" sldId="275"/>
            <ac:spMk id="6" creationId="{901DDD82-4C05-4A1E-98F0-F2332C634A56}"/>
          </ac:spMkLst>
        </pc:spChg>
        <pc:spChg chg="add del mod">
          <ac:chgData name="X Jeremy" userId="7f7dfa19bb4c4406" providerId="LiveId" clId="{FE7620A6-68EB-4F94-8A92-C3AFA3A380BF}" dt="2020-02-22T04:56:07.248" v="3" actId="478"/>
          <ac:spMkLst>
            <pc:docMk/>
            <pc:sldMk cId="2642496940" sldId="275"/>
            <ac:spMk id="8" creationId="{EF64ADB8-96DF-440E-B356-3338A190D971}"/>
          </ac:spMkLst>
        </pc:spChg>
        <pc:spChg chg="del">
          <ac:chgData name="X Jeremy" userId="7f7dfa19bb4c4406" providerId="LiveId" clId="{FE7620A6-68EB-4F94-8A92-C3AFA3A380BF}" dt="2020-02-22T04:56:05.704" v="2" actId="478"/>
          <ac:spMkLst>
            <pc:docMk/>
            <pc:sldMk cId="2642496940" sldId="275"/>
            <ac:spMk id="9" creationId="{A2FA783B-3A06-46C6-B929-51B2E2064045}"/>
          </ac:spMkLst>
        </pc:spChg>
        <pc:spChg chg="del">
          <ac:chgData name="X Jeremy" userId="7f7dfa19bb4c4406" providerId="LiveId" clId="{FE7620A6-68EB-4F94-8A92-C3AFA3A380BF}" dt="2020-02-22T04:56:05.704" v="2" actId="478"/>
          <ac:spMkLst>
            <pc:docMk/>
            <pc:sldMk cId="2642496940" sldId="275"/>
            <ac:spMk id="10" creationId="{20B2E9C7-8EAE-4301-9602-9815CE90D549}"/>
          </ac:spMkLst>
        </pc:spChg>
        <pc:spChg chg="del">
          <ac:chgData name="X Jeremy" userId="7f7dfa19bb4c4406" providerId="LiveId" clId="{FE7620A6-68EB-4F94-8A92-C3AFA3A380BF}" dt="2020-02-22T04:56:05.704" v="2" actId="478"/>
          <ac:spMkLst>
            <pc:docMk/>
            <pc:sldMk cId="2642496940" sldId="275"/>
            <ac:spMk id="13" creationId="{8A7C2E5D-4478-454B-AC9E-9FDCA336F3E9}"/>
          </ac:spMkLst>
        </pc:spChg>
        <pc:spChg chg="del">
          <ac:chgData name="X Jeremy" userId="7f7dfa19bb4c4406" providerId="LiveId" clId="{FE7620A6-68EB-4F94-8A92-C3AFA3A380BF}" dt="2020-02-22T04:56:05.704" v="2" actId="478"/>
          <ac:spMkLst>
            <pc:docMk/>
            <pc:sldMk cId="2642496940" sldId="275"/>
            <ac:spMk id="14" creationId="{D1386766-BAC8-4C6B-9EB2-60B13CECFE77}"/>
          </ac:spMkLst>
        </pc:spChg>
        <pc:spChg chg="del">
          <ac:chgData name="X Jeremy" userId="7f7dfa19bb4c4406" providerId="LiveId" clId="{FE7620A6-68EB-4F94-8A92-C3AFA3A380BF}" dt="2020-02-22T04:56:05.704" v="2" actId="478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FE7620A6-68EB-4F94-8A92-C3AFA3A380BF}" dt="2020-02-22T04:56:05.704" v="2" actId="478"/>
          <ac:spMkLst>
            <pc:docMk/>
            <pc:sldMk cId="2642496940" sldId="275"/>
            <ac:spMk id="16" creationId="{45EBF229-AE60-4457-9244-9E1F04BBDB18}"/>
          </ac:spMkLst>
        </pc:spChg>
        <pc:picChg chg="add mod">
          <ac:chgData name="X Jeremy" userId="7f7dfa19bb4c4406" providerId="LiveId" clId="{FE7620A6-68EB-4F94-8A92-C3AFA3A380BF}" dt="2020-02-22T04:57:45.567" v="13" actId="27614"/>
          <ac:picMkLst>
            <pc:docMk/>
            <pc:sldMk cId="2642496940" sldId="275"/>
            <ac:picMk id="3" creationId="{C07905B8-B5B3-4D4D-95B0-760DE4BC7058}"/>
          </ac:picMkLst>
        </pc:picChg>
        <pc:picChg chg="del">
          <ac:chgData name="X Jeremy" userId="7f7dfa19bb4c4406" providerId="LiveId" clId="{FE7620A6-68EB-4F94-8A92-C3AFA3A380BF}" dt="2020-02-22T04:56:05.704" v="2" actId="478"/>
          <ac:picMkLst>
            <pc:docMk/>
            <pc:sldMk cId="2642496940" sldId="275"/>
            <ac:picMk id="12" creationId="{69CBE00B-3D86-45BA-AD38-3100962D41B7}"/>
          </ac:picMkLst>
        </pc:picChg>
      </pc:sldChg>
      <pc:sldChg chg="addSp delSp modSp">
        <pc:chgData name="X Jeremy" userId="7f7dfa19bb4c4406" providerId="LiveId" clId="{FE7620A6-68EB-4F94-8A92-C3AFA3A380BF}" dt="2020-02-22T04:57:54.384" v="15" actId="27614"/>
        <pc:sldMkLst>
          <pc:docMk/>
          <pc:sldMk cId="2300382232" sldId="276"/>
        </pc:sldMkLst>
        <pc:spChg chg="del">
          <ac:chgData name="X Jeremy" userId="7f7dfa19bb4c4406" providerId="LiveId" clId="{FE7620A6-68EB-4F94-8A92-C3AFA3A380BF}" dt="2020-02-22T04:56:11.209" v="4" actId="478"/>
          <ac:spMkLst>
            <pc:docMk/>
            <pc:sldMk cId="2300382232" sldId="276"/>
            <ac:spMk id="2" creationId="{00000000-0000-0000-0000-000000000000}"/>
          </ac:spMkLst>
        </pc:spChg>
        <pc:spChg chg="del">
          <ac:chgData name="X Jeremy" userId="7f7dfa19bb4c4406" providerId="LiveId" clId="{FE7620A6-68EB-4F94-8A92-C3AFA3A380BF}" dt="2020-02-22T04:56:11.209" v="4" actId="478"/>
          <ac:spMkLst>
            <pc:docMk/>
            <pc:sldMk cId="2300382232" sldId="276"/>
            <ac:spMk id="3" creationId="{00000000-0000-0000-0000-000000000000}"/>
          </ac:spMkLst>
        </pc:spChg>
        <pc:spChg chg="del">
          <ac:chgData name="X Jeremy" userId="7f7dfa19bb4c4406" providerId="LiveId" clId="{FE7620A6-68EB-4F94-8A92-C3AFA3A380BF}" dt="2020-02-22T04:56:11.209" v="4" actId="478"/>
          <ac:spMkLst>
            <pc:docMk/>
            <pc:sldMk cId="2300382232" sldId="276"/>
            <ac:spMk id="5" creationId="{00000000-0000-0000-0000-000000000000}"/>
          </ac:spMkLst>
        </pc:spChg>
        <pc:spChg chg="add del mod">
          <ac:chgData name="X Jeremy" userId="7f7dfa19bb4c4406" providerId="LiveId" clId="{FE7620A6-68EB-4F94-8A92-C3AFA3A380BF}" dt="2020-02-22T04:56:12.694" v="5" actId="478"/>
          <ac:spMkLst>
            <pc:docMk/>
            <pc:sldMk cId="2300382232" sldId="276"/>
            <ac:spMk id="6" creationId="{ED8A58D8-D80F-4785-81D4-CA85BF852B30}"/>
          </ac:spMkLst>
        </pc:spChg>
        <pc:spChg chg="add del mod">
          <ac:chgData name="X Jeremy" userId="7f7dfa19bb4c4406" providerId="LiveId" clId="{FE7620A6-68EB-4F94-8A92-C3AFA3A380BF}" dt="2020-02-22T04:56:12.694" v="5" actId="478"/>
          <ac:spMkLst>
            <pc:docMk/>
            <pc:sldMk cId="2300382232" sldId="276"/>
            <ac:spMk id="8" creationId="{47B663FE-73D3-42CB-8997-892186195C84}"/>
          </ac:spMkLst>
        </pc:spChg>
        <pc:spChg chg="del">
          <ac:chgData name="X Jeremy" userId="7f7dfa19bb4c4406" providerId="LiveId" clId="{FE7620A6-68EB-4F94-8A92-C3AFA3A380BF}" dt="2020-02-22T04:56:11.209" v="4" actId="478"/>
          <ac:spMkLst>
            <pc:docMk/>
            <pc:sldMk cId="2300382232" sldId="276"/>
            <ac:spMk id="9" creationId="{A2FA783B-3A06-46C6-B929-51B2E2064045}"/>
          </ac:spMkLst>
        </pc:spChg>
        <pc:spChg chg="del">
          <ac:chgData name="X Jeremy" userId="7f7dfa19bb4c4406" providerId="LiveId" clId="{FE7620A6-68EB-4F94-8A92-C3AFA3A380BF}" dt="2020-02-22T04:56:11.209" v="4" actId="478"/>
          <ac:spMkLst>
            <pc:docMk/>
            <pc:sldMk cId="2300382232" sldId="276"/>
            <ac:spMk id="10" creationId="{20B2E9C7-8EAE-4301-9602-9815CE90D549}"/>
          </ac:spMkLst>
        </pc:spChg>
        <pc:spChg chg="del">
          <ac:chgData name="X Jeremy" userId="7f7dfa19bb4c4406" providerId="LiveId" clId="{FE7620A6-68EB-4F94-8A92-C3AFA3A380BF}" dt="2020-02-22T04:56:11.209" v="4" actId="478"/>
          <ac:spMkLst>
            <pc:docMk/>
            <pc:sldMk cId="2300382232" sldId="276"/>
            <ac:spMk id="13" creationId="{8A7C2E5D-4478-454B-AC9E-9FDCA336F3E9}"/>
          </ac:spMkLst>
        </pc:spChg>
        <pc:spChg chg="del">
          <ac:chgData name="X Jeremy" userId="7f7dfa19bb4c4406" providerId="LiveId" clId="{FE7620A6-68EB-4F94-8A92-C3AFA3A380BF}" dt="2020-02-22T04:56:11.209" v="4" actId="478"/>
          <ac:spMkLst>
            <pc:docMk/>
            <pc:sldMk cId="2300382232" sldId="276"/>
            <ac:spMk id="14" creationId="{D1386766-BAC8-4C6B-9EB2-60B13CECFE77}"/>
          </ac:spMkLst>
        </pc:spChg>
        <pc:spChg chg="del">
          <ac:chgData name="X Jeremy" userId="7f7dfa19bb4c4406" providerId="LiveId" clId="{FE7620A6-68EB-4F94-8A92-C3AFA3A380BF}" dt="2020-02-22T04:56:11.209" v="4" actId="478"/>
          <ac:spMkLst>
            <pc:docMk/>
            <pc:sldMk cId="2300382232" sldId="276"/>
            <ac:spMk id="15" creationId="{00000000-0000-0000-0000-000000000000}"/>
          </ac:spMkLst>
        </pc:spChg>
        <pc:spChg chg="del">
          <ac:chgData name="X Jeremy" userId="7f7dfa19bb4c4406" providerId="LiveId" clId="{FE7620A6-68EB-4F94-8A92-C3AFA3A380BF}" dt="2020-02-22T04:56:11.209" v="4" actId="478"/>
          <ac:spMkLst>
            <pc:docMk/>
            <pc:sldMk cId="2300382232" sldId="276"/>
            <ac:spMk id="16" creationId="{45EBF229-AE60-4457-9244-9E1F04BBDB18}"/>
          </ac:spMkLst>
        </pc:spChg>
        <pc:picChg chg="add mod">
          <ac:chgData name="X Jeremy" userId="7f7dfa19bb4c4406" providerId="LiveId" clId="{FE7620A6-68EB-4F94-8A92-C3AFA3A380BF}" dt="2020-02-22T04:57:54.384" v="15" actId="27614"/>
          <ac:picMkLst>
            <pc:docMk/>
            <pc:sldMk cId="2300382232" sldId="276"/>
            <ac:picMk id="3" creationId="{E136714A-842A-48C2-B75C-DC3166C87365}"/>
          </ac:picMkLst>
        </pc:picChg>
        <pc:picChg chg="del">
          <ac:chgData name="X Jeremy" userId="7f7dfa19bb4c4406" providerId="LiveId" clId="{FE7620A6-68EB-4F94-8A92-C3AFA3A380BF}" dt="2020-02-22T04:56:11.209" v="4" actId="478"/>
          <ac:picMkLst>
            <pc:docMk/>
            <pc:sldMk cId="2300382232" sldId="276"/>
            <ac:picMk id="12" creationId="{1DB7FC97-B536-484F-BB92-B61871302020}"/>
          </ac:picMkLst>
        </pc:picChg>
      </pc:sldChg>
      <pc:sldChg chg="addSp delSp modSp">
        <pc:chgData name="X Jeremy" userId="7f7dfa19bb4c4406" providerId="LiveId" clId="{FE7620A6-68EB-4F94-8A92-C3AFA3A380BF}" dt="2020-02-22T04:58:00.158" v="18" actId="962"/>
        <pc:sldMkLst>
          <pc:docMk/>
          <pc:sldMk cId="2077053382" sldId="277"/>
        </pc:sldMkLst>
        <pc:spChg chg="del">
          <ac:chgData name="X Jeremy" userId="7f7dfa19bb4c4406" providerId="LiveId" clId="{FE7620A6-68EB-4F94-8A92-C3AFA3A380BF}" dt="2020-02-22T04:56:15.232" v="6" actId="478"/>
          <ac:spMkLst>
            <pc:docMk/>
            <pc:sldMk cId="2077053382" sldId="277"/>
            <ac:spMk id="2" creationId="{00000000-0000-0000-0000-000000000000}"/>
          </ac:spMkLst>
        </pc:spChg>
        <pc:spChg chg="del">
          <ac:chgData name="X Jeremy" userId="7f7dfa19bb4c4406" providerId="LiveId" clId="{FE7620A6-68EB-4F94-8A92-C3AFA3A380BF}" dt="2020-02-22T04:56:15.232" v="6" actId="478"/>
          <ac:spMkLst>
            <pc:docMk/>
            <pc:sldMk cId="2077053382" sldId="277"/>
            <ac:spMk id="3" creationId="{00000000-0000-0000-0000-000000000000}"/>
          </ac:spMkLst>
        </pc:spChg>
        <pc:spChg chg="del">
          <ac:chgData name="X Jeremy" userId="7f7dfa19bb4c4406" providerId="LiveId" clId="{FE7620A6-68EB-4F94-8A92-C3AFA3A380BF}" dt="2020-02-22T04:56:15.232" v="6" actId="478"/>
          <ac:spMkLst>
            <pc:docMk/>
            <pc:sldMk cId="2077053382" sldId="277"/>
            <ac:spMk id="5" creationId="{00000000-0000-0000-0000-000000000000}"/>
          </ac:spMkLst>
        </pc:spChg>
        <pc:spChg chg="add del mod">
          <ac:chgData name="X Jeremy" userId="7f7dfa19bb4c4406" providerId="LiveId" clId="{FE7620A6-68EB-4F94-8A92-C3AFA3A380BF}" dt="2020-02-22T04:56:16.753" v="7" actId="478"/>
          <ac:spMkLst>
            <pc:docMk/>
            <pc:sldMk cId="2077053382" sldId="277"/>
            <ac:spMk id="6" creationId="{4291C580-AAA8-422D-86D7-96A27DB6BF39}"/>
          </ac:spMkLst>
        </pc:spChg>
        <pc:spChg chg="add del mod">
          <ac:chgData name="X Jeremy" userId="7f7dfa19bb4c4406" providerId="LiveId" clId="{FE7620A6-68EB-4F94-8A92-C3AFA3A380BF}" dt="2020-02-22T04:56:16.753" v="7" actId="478"/>
          <ac:spMkLst>
            <pc:docMk/>
            <pc:sldMk cId="2077053382" sldId="277"/>
            <ac:spMk id="8" creationId="{1AA7DAFC-13FB-4744-B838-E9C2746293F2}"/>
          </ac:spMkLst>
        </pc:spChg>
        <pc:spChg chg="del">
          <ac:chgData name="X Jeremy" userId="7f7dfa19bb4c4406" providerId="LiveId" clId="{FE7620A6-68EB-4F94-8A92-C3AFA3A380BF}" dt="2020-02-22T04:56:15.232" v="6" actId="478"/>
          <ac:spMkLst>
            <pc:docMk/>
            <pc:sldMk cId="2077053382" sldId="277"/>
            <ac:spMk id="9" creationId="{A2FA783B-3A06-46C6-B929-51B2E2064045}"/>
          </ac:spMkLst>
        </pc:spChg>
        <pc:spChg chg="del">
          <ac:chgData name="X Jeremy" userId="7f7dfa19bb4c4406" providerId="LiveId" clId="{FE7620A6-68EB-4F94-8A92-C3AFA3A380BF}" dt="2020-02-22T04:56:15.232" v="6" actId="478"/>
          <ac:spMkLst>
            <pc:docMk/>
            <pc:sldMk cId="2077053382" sldId="277"/>
            <ac:spMk id="10" creationId="{20B2E9C7-8EAE-4301-9602-9815CE90D549}"/>
          </ac:spMkLst>
        </pc:spChg>
        <pc:spChg chg="del">
          <ac:chgData name="X Jeremy" userId="7f7dfa19bb4c4406" providerId="LiveId" clId="{FE7620A6-68EB-4F94-8A92-C3AFA3A380BF}" dt="2020-02-22T04:56:15.232" v="6" actId="478"/>
          <ac:spMkLst>
            <pc:docMk/>
            <pc:sldMk cId="2077053382" sldId="277"/>
            <ac:spMk id="13" creationId="{8A7C2E5D-4478-454B-AC9E-9FDCA336F3E9}"/>
          </ac:spMkLst>
        </pc:spChg>
        <pc:spChg chg="del">
          <ac:chgData name="X Jeremy" userId="7f7dfa19bb4c4406" providerId="LiveId" clId="{FE7620A6-68EB-4F94-8A92-C3AFA3A380BF}" dt="2020-02-22T04:56:15.232" v="6" actId="478"/>
          <ac:spMkLst>
            <pc:docMk/>
            <pc:sldMk cId="2077053382" sldId="277"/>
            <ac:spMk id="14" creationId="{D1386766-BAC8-4C6B-9EB2-60B13CECFE77}"/>
          </ac:spMkLst>
        </pc:spChg>
        <pc:spChg chg="del">
          <ac:chgData name="X Jeremy" userId="7f7dfa19bb4c4406" providerId="LiveId" clId="{FE7620A6-68EB-4F94-8A92-C3AFA3A380BF}" dt="2020-02-22T04:56:15.232" v="6" actId="478"/>
          <ac:spMkLst>
            <pc:docMk/>
            <pc:sldMk cId="2077053382" sldId="277"/>
            <ac:spMk id="15" creationId="{00000000-0000-0000-0000-000000000000}"/>
          </ac:spMkLst>
        </pc:spChg>
        <pc:spChg chg="del">
          <ac:chgData name="X Jeremy" userId="7f7dfa19bb4c4406" providerId="LiveId" clId="{FE7620A6-68EB-4F94-8A92-C3AFA3A380BF}" dt="2020-02-22T04:56:15.232" v="6" actId="478"/>
          <ac:spMkLst>
            <pc:docMk/>
            <pc:sldMk cId="2077053382" sldId="277"/>
            <ac:spMk id="16" creationId="{45EBF229-AE60-4457-9244-9E1F04BBDB18}"/>
          </ac:spMkLst>
        </pc:spChg>
        <pc:picChg chg="add mod">
          <ac:chgData name="X Jeremy" userId="7f7dfa19bb4c4406" providerId="LiveId" clId="{FE7620A6-68EB-4F94-8A92-C3AFA3A380BF}" dt="2020-02-22T04:58:00.158" v="18" actId="962"/>
          <ac:picMkLst>
            <pc:docMk/>
            <pc:sldMk cId="2077053382" sldId="277"/>
            <ac:picMk id="3" creationId="{D5869C37-6613-4967-A90C-E9F05049230F}"/>
          </ac:picMkLst>
        </pc:picChg>
        <pc:picChg chg="del">
          <ac:chgData name="X Jeremy" userId="7f7dfa19bb4c4406" providerId="LiveId" clId="{FE7620A6-68EB-4F94-8A92-C3AFA3A380BF}" dt="2020-02-22T04:56:15.232" v="6" actId="478"/>
          <ac:picMkLst>
            <pc:docMk/>
            <pc:sldMk cId="2077053382" sldId="277"/>
            <ac:picMk id="12" creationId="{95FAF51E-4E8C-4262-B313-EE604403F5C2}"/>
          </ac:picMkLst>
        </pc:picChg>
      </pc:sldChg>
      <pc:sldChg chg="addSp delSp modSp">
        <pc:chgData name="X Jeremy" userId="7f7dfa19bb4c4406" providerId="LiveId" clId="{FE7620A6-68EB-4F94-8A92-C3AFA3A380BF}" dt="2020-02-22T04:58:08.707" v="21" actId="962"/>
        <pc:sldMkLst>
          <pc:docMk/>
          <pc:sldMk cId="1984340584" sldId="278"/>
        </pc:sldMkLst>
        <pc:spChg chg="del">
          <ac:chgData name="X Jeremy" userId="7f7dfa19bb4c4406" providerId="LiveId" clId="{FE7620A6-68EB-4F94-8A92-C3AFA3A380BF}" dt="2020-02-22T04:56:19.050" v="8" actId="478"/>
          <ac:spMkLst>
            <pc:docMk/>
            <pc:sldMk cId="1984340584" sldId="278"/>
            <ac:spMk id="2" creationId="{00000000-0000-0000-0000-000000000000}"/>
          </ac:spMkLst>
        </pc:spChg>
        <pc:spChg chg="del">
          <ac:chgData name="X Jeremy" userId="7f7dfa19bb4c4406" providerId="LiveId" clId="{FE7620A6-68EB-4F94-8A92-C3AFA3A380BF}" dt="2020-02-22T04:56:19.050" v="8" actId="478"/>
          <ac:spMkLst>
            <pc:docMk/>
            <pc:sldMk cId="1984340584" sldId="278"/>
            <ac:spMk id="3" creationId="{00000000-0000-0000-0000-000000000000}"/>
          </ac:spMkLst>
        </pc:spChg>
        <pc:spChg chg="del">
          <ac:chgData name="X Jeremy" userId="7f7dfa19bb4c4406" providerId="LiveId" clId="{FE7620A6-68EB-4F94-8A92-C3AFA3A380BF}" dt="2020-02-22T04:56:19.050" v="8" actId="478"/>
          <ac:spMkLst>
            <pc:docMk/>
            <pc:sldMk cId="1984340584" sldId="278"/>
            <ac:spMk id="5" creationId="{00000000-0000-0000-0000-000000000000}"/>
          </ac:spMkLst>
        </pc:spChg>
        <pc:spChg chg="add del mod">
          <ac:chgData name="X Jeremy" userId="7f7dfa19bb4c4406" providerId="LiveId" clId="{FE7620A6-68EB-4F94-8A92-C3AFA3A380BF}" dt="2020-02-22T04:56:20.493" v="9" actId="478"/>
          <ac:spMkLst>
            <pc:docMk/>
            <pc:sldMk cId="1984340584" sldId="278"/>
            <ac:spMk id="6" creationId="{849C1C90-E849-4DF8-85A9-57D4188C0005}"/>
          </ac:spMkLst>
        </pc:spChg>
        <pc:spChg chg="add del mod">
          <ac:chgData name="X Jeremy" userId="7f7dfa19bb4c4406" providerId="LiveId" clId="{FE7620A6-68EB-4F94-8A92-C3AFA3A380BF}" dt="2020-02-22T04:56:20.493" v="9" actId="478"/>
          <ac:spMkLst>
            <pc:docMk/>
            <pc:sldMk cId="1984340584" sldId="278"/>
            <ac:spMk id="8" creationId="{1748B45A-AD61-4427-9D96-D9339A8A48CB}"/>
          </ac:spMkLst>
        </pc:spChg>
        <pc:spChg chg="del">
          <ac:chgData name="X Jeremy" userId="7f7dfa19bb4c4406" providerId="LiveId" clId="{FE7620A6-68EB-4F94-8A92-C3AFA3A380BF}" dt="2020-02-22T04:56:19.050" v="8" actId="478"/>
          <ac:spMkLst>
            <pc:docMk/>
            <pc:sldMk cId="1984340584" sldId="278"/>
            <ac:spMk id="9" creationId="{A2FA783B-3A06-46C6-B929-51B2E2064045}"/>
          </ac:spMkLst>
        </pc:spChg>
        <pc:spChg chg="del">
          <ac:chgData name="X Jeremy" userId="7f7dfa19bb4c4406" providerId="LiveId" clId="{FE7620A6-68EB-4F94-8A92-C3AFA3A380BF}" dt="2020-02-22T04:56:19.050" v="8" actId="478"/>
          <ac:spMkLst>
            <pc:docMk/>
            <pc:sldMk cId="1984340584" sldId="278"/>
            <ac:spMk id="10" creationId="{20B2E9C7-8EAE-4301-9602-9815CE90D549}"/>
          </ac:spMkLst>
        </pc:spChg>
        <pc:spChg chg="del">
          <ac:chgData name="X Jeremy" userId="7f7dfa19bb4c4406" providerId="LiveId" clId="{FE7620A6-68EB-4F94-8A92-C3AFA3A380BF}" dt="2020-02-22T04:56:19.050" v="8" actId="478"/>
          <ac:spMkLst>
            <pc:docMk/>
            <pc:sldMk cId="1984340584" sldId="278"/>
            <ac:spMk id="13" creationId="{8A7C2E5D-4478-454B-AC9E-9FDCA336F3E9}"/>
          </ac:spMkLst>
        </pc:spChg>
        <pc:spChg chg="del">
          <ac:chgData name="X Jeremy" userId="7f7dfa19bb4c4406" providerId="LiveId" clId="{FE7620A6-68EB-4F94-8A92-C3AFA3A380BF}" dt="2020-02-22T04:56:19.050" v="8" actId="478"/>
          <ac:spMkLst>
            <pc:docMk/>
            <pc:sldMk cId="1984340584" sldId="278"/>
            <ac:spMk id="14" creationId="{D1386766-BAC8-4C6B-9EB2-60B13CECFE77}"/>
          </ac:spMkLst>
        </pc:spChg>
        <pc:spChg chg="del">
          <ac:chgData name="X Jeremy" userId="7f7dfa19bb4c4406" providerId="LiveId" clId="{FE7620A6-68EB-4F94-8A92-C3AFA3A380BF}" dt="2020-02-22T04:56:19.050" v="8" actId="478"/>
          <ac:spMkLst>
            <pc:docMk/>
            <pc:sldMk cId="1984340584" sldId="278"/>
            <ac:spMk id="15" creationId="{00000000-0000-0000-0000-000000000000}"/>
          </ac:spMkLst>
        </pc:spChg>
        <pc:spChg chg="del">
          <ac:chgData name="X Jeremy" userId="7f7dfa19bb4c4406" providerId="LiveId" clId="{FE7620A6-68EB-4F94-8A92-C3AFA3A380BF}" dt="2020-02-22T04:56:19.050" v="8" actId="478"/>
          <ac:spMkLst>
            <pc:docMk/>
            <pc:sldMk cId="1984340584" sldId="278"/>
            <ac:spMk id="16" creationId="{45EBF229-AE60-4457-9244-9E1F04BBDB18}"/>
          </ac:spMkLst>
        </pc:spChg>
        <pc:picChg chg="add mod">
          <ac:chgData name="X Jeremy" userId="7f7dfa19bb4c4406" providerId="LiveId" clId="{FE7620A6-68EB-4F94-8A92-C3AFA3A380BF}" dt="2020-02-22T04:58:08.707" v="21" actId="962"/>
          <ac:picMkLst>
            <pc:docMk/>
            <pc:sldMk cId="1984340584" sldId="278"/>
            <ac:picMk id="3" creationId="{F6B8CD90-C436-4A78-8E3C-33EB44419870}"/>
          </ac:picMkLst>
        </pc:picChg>
        <pc:picChg chg="del">
          <ac:chgData name="X Jeremy" userId="7f7dfa19bb4c4406" providerId="LiveId" clId="{FE7620A6-68EB-4F94-8A92-C3AFA3A380BF}" dt="2020-02-22T04:56:19.050" v="8" actId="478"/>
          <ac:picMkLst>
            <pc:docMk/>
            <pc:sldMk cId="1984340584" sldId="278"/>
            <ac:picMk id="12" creationId="{A79886DE-158B-4592-976F-E041C9A7D520}"/>
          </ac:picMkLst>
        </pc:picChg>
      </pc:sldChg>
    </pc:docChg>
  </pc:docChgLst>
  <pc:docChgLst>
    <pc:chgData name="X Jeremy" userId="7f7dfa19bb4c4406" providerId="LiveId" clId="{D476573C-FE9C-4F63-90E4-3F70DB598FC5}"/>
    <pc:docChg chg="undo custSel addSld delSld modSld">
      <pc:chgData name="X Jeremy" userId="7f7dfa19bb4c4406" providerId="LiveId" clId="{D476573C-FE9C-4F63-90E4-3F70DB598FC5}" dt="2020-02-22T04:54:47.520" v="748"/>
      <pc:docMkLst>
        <pc:docMk/>
      </pc:docMkLst>
      <pc:sldChg chg="addSp delSp modSp">
        <pc:chgData name="X Jeremy" userId="7f7dfa19bb4c4406" providerId="LiveId" clId="{D476573C-FE9C-4F63-90E4-3F70DB598FC5}" dt="2020-02-22T04:54:32.437" v="740"/>
        <pc:sldMkLst>
          <pc:docMk/>
          <pc:sldMk cId="0" sldId="267"/>
        </pc:sldMkLst>
        <pc:spChg chg="mod">
          <ac:chgData name="X Jeremy" userId="7f7dfa19bb4c4406" providerId="LiveId" clId="{D476573C-FE9C-4F63-90E4-3F70DB598FC5}" dt="2020-02-18T19:43:48.358" v="84" actId="20577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D476573C-FE9C-4F63-90E4-3F70DB598FC5}" dt="2020-02-22T04:54:31.501" v="739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D476573C-FE9C-4F63-90E4-3F70DB598FC5}" dt="2020-02-22T04:54:32.437" v="740"/>
          <ac:picMkLst>
            <pc:docMk/>
            <pc:sldMk cId="0" sldId="267"/>
            <ac:picMk id="7" creationId="{437ED0B8-E55C-42D7-A483-0701223FC07F}"/>
          </ac:picMkLst>
        </pc:picChg>
      </pc:sldChg>
      <pc:sldChg chg="addSp delSp modSp">
        <pc:chgData name="X Jeremy" userId="7f7dfa19bb4c4406" providerId="LiveId" clId="{D476573C-FE9C-4F63-90E4-3F70DB598FC5}" dt="2020-02-22T04:54:36.293" v="742"/>
        <pc:sldMkLst>
          <pc:docMk/>
          <pc:sldMk cId="2642496940" sldId="275"/>
        </pc:sldMkLst>
        <pc:spChg chg="mod">
          <ac:chgData name="X Jeremy" userId="7f7dfa19bb4c4406" providerId="LiveId" clId="{D476573C-FE9C-4F63-90E4-3F70DB598FC5}" dt="2020-02-18T19:44:00.277" v="123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D476573C-FE9C-4F63-90E4-3F70DB598FC5}" dt="2020-02-18T19:59:58.965" v="563" actId="1038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D476573C-FE9C-4F63-90E4-3F70DB598FC5}" dt="2020-02-18T20:00:24.466" v="626" actId="1036"/>
          <ac:spMkLst>
            <pc:docMk/>
            <pc:sldMk cId="2642496940" sldId="275"/>
            <ac:spMk id="10" creationId="{20B2E9C7-8EAE-4301-9602-9815CE90D549}"/>
          </ac:spMkLst>
        </pc:spChg>
        <pc:spChg chg="del">
          <ac:chgData name="X Jeremy" userId="7f7dfa19bb4c4406" providerId="LiveId" clId="{D476573C-FE9C-4F63-90E4-3F70DB598FC5}" dt="2020-02-18T19:48:11.928" v="189" actId="478"/>
          <ac:spMkLst>
            <pc:docMk/>
            <pc:sldMk cId="2642496940" sldId="275"/>
            <ac:spMk id="11" creationId="{FA655FA3-744D-4CD0-8FCF-D0D32A4EB20F}"/>
          </ac:spMkLst>
        </pc:spChg>
        <pc:spChg chg="del">
          <ac:chgData name="X Jeremy" userId="7f7dfa19bb4c4406" providerId="LiveId" clId="{D476573C-FE9C-4F63-90E4-3F70DB598FC5}" dt="2020-02-18T19:48:14.798" v="190" actId="478"/>
          <ac:spMkLst>
            <pc:docMk/>
            <pc:sldMk cId="2642496940" sldId="275"/>
            <ac:spMk id="12" creationId="{5F62AE3E-D3B6-484D-868F-5C6BCD19173D}"/>
          </ac:spMkLst>
        </pc:spChg>
        <pc:spChg chg="add mod">
          <ac:chgData name="X Jeremy" userId="7f7dfa19bb4c4406" providerId="LiveId" clId="{D476573C-FE9C-4F63-90E4-3F70DB598FC5}" dt="2020-02-18T20:01:16.242" v="656" actId="1035"/>
          <ac:spMkLst>
            <pc:docMk/>
            <pc:sldMk cId="2642496940" sldId="275"/>
            <ac:spMk id="13" creationId="{8A7C2E5D-4478-454B-AC9E-9FDCA336F3E9}"/>
          </ac:spMkLst>
        </pc:spChg>
        <pc:spChg chg="add mod">
          <ac:chgData name="X Jeremy" userId="7f7dfa19bb4c4406" providerId="LiveId" clId="{D476573C-FE9C-4F63-90E4-3F70DB598FC5}" dt="2020-02-18T20:01:38.832" v="699" actId="1036"/>
          <ac:spMkLst>
            <pc:docMk/>
            <pc:sldMk cId="2642496940" sldId="275"/>
            <ac:spMk id="14" creationId="{D1386766-BAC8-4C6B-9EB2-60B13CECFE77}"/>
          </ac:spMkLst>
        </pc:spChg>
        <pc:spChg chg="mod">
          <ac:chgData name="X Jeremy" userId="7f7dfa19bb4c4406" providerId="LiveId" clId="{D476573C-FE9C-4F63-90E4-3F70DB598FC5}" dt="2020-02-18T19:44:37.300" v="134" actId="20577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D476573C-FE9C-4F63-90E4-3F70DB598FC5}" dt="2020-02-18T20:01:49.922" v="705" actId="1038"/>
          <ac:spMkLst>
            <pc:docMk/>
            <pc:sldMk cId="2642496940" sldId="275"/>
            <ac:spMk id="16" creationId="{45EBF229-AE60-4457-9244-9E1F04BBDB18}"/>
          </ac:spMkLst>
        </pc:spChg>
        <pc:picChg chg="del">
          <ac:chgData name="X Jeremy" userId="7f7dfa19bb4c4406" providerId="LiveId" clId="{D476573C-FE9C-4F63-90E4-3F70DB598FC5}" dt="2020-02-22T04:54:35.891" v="741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D476573C-FE9C-4F63-90E4-3F70DB598FC5}" dt="2020-02-22T04:54:36.293" v="742"/>
          <ac:picMkLst>
            <pc:docMk/>
            <pc:sldMk cId="2642496940" sldId="275"/>
            <ac:picMk id="12" creationId="{69CBE00B-3D86-45BA-AD38-3100962D41B7}"/>
          </ac:picMkLst>
        </pc:picChg>
      </pc:sldChg>
      <pc:sldChg chg="del">
        <pc:chgData name="X Jeremy" userId="7f7dfa19bb4c4406" providerId="LiveId" clId="{D476573C-FE9C-4F63-90E4-3F70DB598FC5}" dt="2020-02-18T19:59:47.291" v="548" actId="47"/>
        <pc:sldMkLst>
          <pc:docMk/>
          <pc:sldMk cId="857934918" sldId="276"/>
        </pc:sldMkLst>
      </pc:sldChg>
      <pc:sldChg chg="addSp delSp modSp add">
        <pc:chgData name="X Jeremy" userId="7f7dfa19bb4c4406" providerId="LiveId" clId="{D476573C-FE9C-4F63-90E4-3F70DB598FC5}" dt="2020-02-22T04:54:40.001" v="744"/>
        <pc:sldMkLst>
          <pc:docMk/>
          <pc:sldMk cId="2300382232" sldId="276"/>
        </pc:sldMkLst>
        <pc:spChg chg="mod">
          <ac:chgData name="X Jeremy" userId="7f7dfa19bb4c4406" providerId="LiveId" clId="{D476573C-FE9C-4F63-90E4-3F70DB598FC5}" dt="2020-02-18T20:02:33.611" v="710" actId="20577"/>
          <ac:spMkLst>
            <pc:docMk/>
            <pc:sldMk cId="2300382232" sldId="276"/>
            <ac:spMk id="3" creationId="{00000000-0000-0000-0000-000000000000}"/>
          </ac:spMkLst>
        </pc:spChg>
        <pc:spChg chg="mod">
          <ac:chgData name="X Jeremy" userId="7f7dfa19bb4c4406" providerId="LiveId" clId="{D476573C-FE9C-4F63-90E4-3F70DB598FC5}" dt="2020-02-18T20:02:42.187" v="714" actId="20577"/>
          <ac:spMkLst>
            <pc:docMk/>
            <pc:sldMk cId="2300382232" sldId="276"/>
            <ac:spMk id="5" creationId="{00000000-0000-0000-0000-000000000000}"/>
          </ac:spMkLst>
        </pc:spChg>
        <pc:spChg chg="mod">
          <ac:chgData name="X Jeremy" userId="7f7dfa19bb4c4406" providerId="LiveId" clId="{D476573C-FE9C-4F63-90E4-3F70DB598FC5}" dt="2020-02-18T20:02:39.259" v="712" actId="20577"/>
          <ac:spMkLst>
            <pc:docMk/>
            <pc:sldMk cId="2300382232" sldId="276"/>
            <ac:spMk id="9" creationId="{A2FA783B-3A06-46C6-B929-51B2E2064045}"/>
          </ac:spMkLst>
        </pc:spChg>
        <pc:picChg chg="del">
          <ac:chgData name="X Jeremy" userId="7f7dfa19bb4c4406" providerId="LiveId" clId="{D476573C-FE9C-4F63-90E4-3F70DB598FC5}" dt="2020-02-22T04:54:39.181" v="743" actId="478"/>
          <ac:picMkLst>
            <pc:docMk/>
            <pc:sldMk cId="2300382232" sldId="276"/>
            <ac:picMk id="8" creationId="{FDC98D12-F491-4EA8-A982-A3A19540894C}"/>
          </ac:picMkLst>
        </pc:picChg>
        <pc:picChg chg="add">
          <ac:chgData name="X Jeremy" userId="7f7dfa19bb4c4406" providerId="LiveId" clId="{D476573C-FE9C-4F63-90E4-3F70DB598FC5}" dt="2020-02-22T04:54:40.001" v="744"/>
          <ac:picMkLst>
            <pc:docMk/>
            <pc:sldMk cId="2300382232" sldId="276"/>
            <ac:picMk id="12" creationId="{1DB7FC97-B536-484F-BB92-B61871302020}"/>
          </ac:picMkLst>
        </pc:picChg>
      </pc:sldChg>
      <pc:sldChg chg="addSp delSp modSp add">
        <pc:chgData name="X Jeremy" userId="7f7dfa19bb4c4406" providerId="LiveId" clId="{D476573C-FE9C-4F63-90E4-3F70DB598FC5}" dt="2020-02-22T04:54:43.453" v="746"/>
        <pc:sldMkLst>
          <pc:docMk/>
          <pc:sldMk cId="2077053382" sldId="277"/>
        </pc:sldMkLst>
        <pc:spChg chg="mod">
          <ac:chgData name="X Jeremy" userId="7f7dfa19bb4c4406" providerId="LiveId" clId="{D476573C-FE9C-4F63-90E4-3F70DB598FC5}" dt="2020-02-18T20:03:08.722" v="724" actId="20577"/>
          <ac:spMkLst>
            <pc:docMk/>
            <pc:sldMk cId="2077053382" sldId="277"/>
            <ac:spMk id="3" creationId="{00000000-0000-0000-0000-000000000000}"/>
          </ac:spMkLst>
        </pc:spChg>
        <pc:spChg chg="mod">
          <ac:chgData name="X Jeremy" userId="7f7dfa19bb4c4406" providerId="LiveId" clId="{D476573C-FE9C-4F63-90E4-3F70DB598FC5}" dt="2020-02-18T20:03:57.161" v="732" actId="20577"/>
          <ac:spMkLst>
            <pc:docMk/>
            <pc:sldMk cId="2077053382" sldId="277"/>
            <ac:spMk id="5" creationId="{00000000-0000-0000-0000-000000000000}"/>
          </ac:spMkLst>
        </pc:spChg>
        <pc:spChg chg="mod">
          <ac:chgData name="X Jeremy" userId="7f7dfa19bb4c4406" providerId="LiveId" clId="{D476573C-FE9C-4F63-90E4-3F70DB598FC5}" dt="2020-02-18T20:03:59.787" v="734" actId="20577"/>
          <ac:spMkLst>
            <pc:docMk/>
            <pc:sldMk cId="2077053382" sldId="277"/>
            <ac:spMk id="9" creationId="{A2FA783B-3A06-46C6-B929-51B2E2064045}"/>
          </ac:spMkLst>
        </pc:spChg>
        <pc:picChg chg="del">
          <ac:chgData name="X Jeremy" userId="7f7dfa19bb4c4406" providerId="LiveId" clId="{D476573C-FE9C-4F63-90E4-3F70DB598FC5}" dt="2020-02-22T04:54:42.937" v="745" actId="478"/>
          <ac:picMkLst>
            <pc:docMk/>
            <pc:sldMk cId="2077053382" sldId="277"/>
            <ac:picMk id="8" creationId="{FDC98D12-F491-4EA8-A982-A3A19540894C}"/>
          </ac:picMkLst>
        </pc:picChg>
        <pc:picChg chg="add">
          <ac:chgData name="X Jeremy" userId="7f7dfa19bb4c4406" providerId="LiveId" clId="{D476573C-FE9C-4F63-90E4-3F70DB598FC5}" dt="2020-02-22T04:54:43.453" v="746"/>
          <ac:picMkLst>
            <pc:docMk/>
            <pc:sldMk cId="2077053382" sldId="277"/>
            <ac:picMk id="12" creationId="{95FAF51E-4E8C-4262-B313-EE604403F5C2}"/>
          </ac:picMkLst>
        </pc:picChg>
      </pc:sldChg>
      <pc:sldChg chg="del">
        <pc:chgData name="X Jeremy" userId="7f7dfa19bb4c4406" providerId="LiveId" clId="{D476573C-FE9C-4F63-90E4-3F70DB598FC5}" dt="2020-02-18T19:59:47.291" v="548" actId="47"/>
        <pc:sldMkLst>
          <pc:docMk/>
          <pc:sldMk cId="3134727320" sldId="277"/>
        </pc:sldMkLst>
      </pc:sldChg>
      <pc:sldChg chg="del">
        <pc:chgData name="X Jeremy" userId="7f7dfa19bb4c4406" providerId="LiveId" clId="{D476573C-FE9C-4F63-90E4-3F70DB598FC5}" dt="2020-02-18T19:59:47.291" v="548" actId="47"/>
        <pc:sldMkLst>
          <pc:docMk/>
          <pc:sldMk cId="144844839" sldId="278"/>
        </pc:sldMkLst>
      </pc:sldChg>
      <pc:sldChg chg="addSp delSp modSp add">
        <pc:chgData name="X Jeremy" userId="7f7dfa19bb4c4406" providerId="LiveId" clId="{D476573C-FE9C-4F63-90E4-3F70DB598FC5}" dt="2020-02-22T04:54:47.520" v="748"/>
        <pc:sldMkLst>
          <pc:docMk/>
          <pc:sldMk cId="1984340584" sldId="278"/>
        </pc:sldMkLst>
        <pc:spChg chg="mod">
          <ac:chgData name="X Jeremy" userId="7f7dfa19bb4c4406" providerId="LiveId" clId="{D476573C-FE9C-4F63-90E4-3F70DB598FC5}" dt="2020-02-18T20:03:44.030" v="730" actId="20577"/>
          <ac:spMkLst>
            <pc:docMk/>
            <pc:sldMk cId="1984340584" sldId="278"/>
            <ac:spMk id="3" creationId="{00000000-0000-0000-0000-000000000000}"/>
          </ac:spMkLst>
        </pc:spChg>
        <pc:spChg chg="mod">
          <ac:chgData name="X Jeremy" userId="7f7dfa19bb4c4406" providerId="LiveId" clId="{D476573C-FE9C-4F63-90E4-3F70DB598FC5}" dt="2020-02-18T20:04:04.127" v="736" actId="20577"/>
          <ac:spMkLst>
            <pc:docMk/>
            <pc:sldMk cId="1984340584" sldId="278"/>
            <ac:spMk id="5" creationId="{00000000-0000-0000-0000-000000000000}"/>
          </ac:spMkLst>
        </pc:spChg>
        <pc:spChg chg="mod">
          <ac:chgData name="X Jeremy" userId="7f7dfa19bb4c4406" providerId="LiveId" clId="{D476573C-FE9C-4F63-90E4-3F70DB598FC5}" dt="2020-02-18T20:04:06.757" v="738" actId="20577"/>
          <ac:spMkLst>
            <pc:docMk/>
            <pc:sldMk cId="1984340584" sldId="278"/>
            <ac:spMk id="9" creationId="{A2FA783B-3A06-46C6-B929-51B2E2064045}"/>
          </ac:spMkLst>
        </pc:spChg>
        <pc:picChg chg="del">
          <ac:chgData name="X Jeremy" userId="7f7dfa19bb4c4406" providerId="LiveId" clId="{D476573C-FE9C-4F63-90E4-3F70DB598FC5}" dt="2020-02-22T04:54:46.663" v="747" actId="478"/>
          <ac:picMkLst>
            <pc:docMk/>
            <pc:sldMk cId="1984340584" sldId="278"/>
            <ac:picMk id="8" creationId="{FDC98D12-F491-4EA8-A982-A3A19540894C}"/>
          </ac:picMkLst>
        </pc:picChg>
        <pc:picChg chg="add">
          <ac:chgData name="X Jeremy" userId="7f7dfa19bb4c4406" providerId="LiveId" clId="{D476573C-FE9C-4F63-90E4-3F70DB598FC5}" dt="2020-02-22T04:54:47.520" v="748"/>
          <ac:picMkLst>
            <pc:docMk/>
            <pc:sldMk cId="1984340584" sldId="278"/>
            <ac:picMk id="12" creationId="{A79886DE-158B-4592-976F-E041C9A7D52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37C4DBC3-3949-4F73-B115-B89EEB2517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白色&#10;&#10;Description automatically generated">
            <a:extLst>
              <a:ext uri="{FF2B5EF4-FFF2-40B4-BE49-F238E27FC236}">
                <a16:creationId xmlns:a16="http://schemas.microsoft.com/office/drawing/2014/main" id="{C07905B8-B5B3-4D4D-95B0-760DE4BC7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496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E136714A-842A-48C2-B75C-DC3166C873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382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D5869C37-6613-4967-A90C-E9F050492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053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白色&#10;&#10;Description automatically generated">
            <a:extLst>
              <a:ext uri="{FF2B5EF4-FFF2-40B4-BE49-F238E27FC236}">
                <a16:creationId xmlns:a16="http://schemas.microsoft.com/office/drawing/2014/main" id="{F6B8CD90-C436-4A78-8E3C-33EB44419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340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2020-03-03T16:04:20Z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