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172FAA-F4BE-4F5D-A46A-D58890A290CB}" v="10" dt="2020-05-02T12:06:17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B0172FAA-F4BE-4F5D-A46A-D58890A290CB}"/>
    <pc:docChg chg="custSel addSld modSld">
      <pc:chgData name="X Jeremy" userId="7f7dfa19bb4c4406" providerId="LiveId" clId="{B0172FAA-F4BE-4F5D-A46A-D58890A290CB}" dt="2020-05-02T12:06:18.237" v="22" actId="962"/>
      <pc:docMkLst>
        <pc:docMk/>
      </pc:docMkLst>
      <pc:sldChg chg="addSp modSp mod">
        <pc:chgData name="X Jeremy" userId="7f7dfa19bb4c4406" providerId="LiveId" clId="{B0172FAA-F4BE-4F5D-A46A-D58890A290CB}" dt="2020-05-02T11:59:00.106" v="6" actId="962"/>
        <pc:sldMkLst>
          <pc:docMk/>
          <pc:sldMk cId="0" sldId="267"/>
        </pc:sldMkLst>
        <pc:picChg chg="add mod">
          <ac:chgData name="X Jeremy" userId="7f7dfa19bb4c4406" providerId="LiveId" clId="{B0172FAA-F4BE-4F5D-A46A-D58890A290CB}" dt="2020-05-02T11:59:00.106" v="6" actId="962"/>
          <ac:picMkLst>
            <pc:docMk/>
            <pc:sldMk cId="0" sldId="267"/>
            <ac:picMk id="3" creationId="{706BEF28-9386-417D-9DBF-194C566CB2F1}"/>
          </ac:picMkLst>
        </pc:picChg>
      </pc:sldChg>
      <pc:sldChg chg="addSp modSp add mod">
        <pc:chgData name="X Jeremy" userId="7f7dfa19bb4c4406" providerId="LiveId" clId="{B0172FAA-F4BE-4F5D-A46A-D58890A290CB}" dt="2020-05-02T11:59:10.280" v="9" actId="962"/>
        <pc:sldMkLst>
          <pc:docMk/>
          <pc:sldMk cId="1753930239" sldId="268"/>
        </pc:sldMkLst>
        <pc:picChg chg="add mod">
          <ac:chgData name="X Jeremy" userId="7f7dfa19bb4c4406" providerId="LiveId" clId="{B0172FAA-F4BE-4F5D-A46A-D58890A290CB}" dt="2020-05-02T11:59:10.280" v="9" actId="962"/>
          <ac:picMkLst>
            <pc:docMk/>
            <pc:sldMk cId="1753930239" sldId="268"/>
            <ac:picMk id="3" creationId="{0B0B2313-850F-4A15-AFB4-2A8A8607C6D9}"/>
          </ac:picMkLst>
        </pc:picChg>
      </pc:sldChg>
      <pc:sldChg chg="addSp modSp add mod">
        <pc:chgData name="X Jeremy" userId="7f7dfa19bb4c4406" providerId="LiveId" clId="{B0172FAA-F4BE-4F5D-A46A-D58890A290CB}" dt="2020-05-02T11:59:16.575" v="12" actId="962"/>
        <pc:sldMkLst>
          <pc:docMk/>
          <pc:sldMk cId="2495341209" sldId="269"/>
        </pc:sldMkLst>
        <pc:picChg chg="add mod">
          <ac:chgData name="X Jeremy" userId="7f7dfa19bb4c4406" providerId="LiveId" clId="{B0172FAA-F4BE-4F5D-A46A-D58890A290CB}" dt="2020-05-02T11:59:16.575" v="12" actId="962"/>
          <ac:picMkLst>
            <pc:docMk/>
            <pc:sldMk cId="2495341209" sldId="269"/>
            <ac:picMk id="3" creationId="{16933D7D-FA7A-487D-9C85-0A1D0569DF11}"/>
          </ac:picMkLst>
        </pc:picChg>
      </pc:sldChg>
      <pc:sldChg chg="addSp modSp add mod">
        <pc:chgData name="X Jeremy" userId="7f7dfa19bb4c4406" providerId="LiveId" clId="{B0172FAA-F4BE-4F5D-A46A-D58890A290CB}" dt="2020-05-02T11:59:22.743" v="15" actId="962"/>
        <pc:sldMkLst>
          <pc:docMk/>
          <pc:sldMk cId="2181848632" sldId="270"/>
        </pc:sldMkLst>
        <pc:picChg chg="add mod">
          <ac:chgData name="X Jeremy" userId="7f7dfa19bb4c4406" providerId="LiveId" clId="{B0172FAA-F4BE-4F5D-A46A-D58890A290CB}" dt="2020-05-02T11:59:22.743" v="15" actId="962"/>
          <ac:picMkLst>
            <pc:docMk/>
            <pc:sldMk cId="2181848632" sldId="270"/>
            <ac:picMk id="3" creationId="{5B691E83-4B88-4EF5-B313-3ACCE51150C5}"/>
          </ac:picMkLst>
        </pc:picChg>
      </pc:sldChg>
      <pc:sldChg chg="addSp delSp modSp add mod">
        <pc:chgData name="X Jeremy" userId="7f7dfa19bb4c4406" providerId="LiveId" clId="{B0172FAA-F4BE-4F5D-A46A-D58890A290CB}" dt="2020-05-02T12:06:18.237" v="22" actId="962"/>
        <pc:sldMkLst>
          <pc:docMk/>
          <pc:sldMk cId="2796313663" sldId="271"/>
        </pc:sldMkLst>
        <pc:picChg chg="add del mod">
          <ac:chgData name="X Jeremy" userId="7f7dfa19bb4c4406" providerId="LiveId" clId="{B0172FAA-F4BE-4F5D-A46A-D58890A290CB}" dt="2020-05-02T12:05:59.167" v="19" actId="478"/>
          <ac:picMkLst>
            <pc:docMk/>
            <pc:sldMk cId="2796313663" sldId="271"/>
            <ac:picMk id="3" creationId="{17F63E5B-126E-4CCE-B623-AAF5C3A91808}"/>
          </ac:picMkLst>
        </pc:picChg>
        <pc:picChg chg="add mod">
          <ac:chgData name="X Jeremy" userId="7f7dfa19bb4c4406" providerId="LiveId" clId="{B0172FAA-F4BE-4F5D-A46A-D58890A290CB}" dt="2020-05-02T12:06:18.237" v="22" actId="962"/>
          <ac:picMkLst>
            <pc:docMk/>
            <pc:sldMk cId="2796313663" sldId="271"/>
            <ac:picMk id="4" creationId="{A8A5E693-A597-49DD-8E1B-8D43D91DC8F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706BEF28-9386-417D-9DBF-194C566CB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黑色, 照片, 白色&#10;&#10;Description automatically generated">
            <a:extLst>
              <a:ext uri="{FF2B5EF4-FFF2-40B4-BE49-F238E27FC236}">
                <a16:creationId xmlns:a16="http://schemas.microsoft.com/office/drawing/2014/main" id="{0B0B2313-850F-4A15-AFB4-2A8A8607C6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93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照片, 黑色, 白色&#10;&#10;Description automatically generated">
            <a:extLst>
              <a:ext uri="{FF2B5EF4-FFF2-40B4-BE49-F238E27FC236}">
                <a16:creationId xmlns:a16="http://schemas.microsoft.com/office/drawing/2014/main" id="{16933D7D-FA7A-487D-9C85-0A1D0569D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34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照片, 白色, 黑色&#10;&#10;Description automatically generated">
            <a:extLst>
              <a:ext uri="{FF2B5EF4-FFF2-40B4-BE49-F238E27FC236}">
                <a16:creationId xmlns:a16="http://schemas.microsoft.com/office/drawing/2014/main" id="{5B691E83-4B88-4EF5-B313-3ACCE5115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84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图片包含 电子, 键盘, 黑色, 照片&#10;&#10;Description automatically generated">
            <a:extLst>
              <a:ext uri="{FF2B5EF4-FFF2-40B4-BE49-F238E27FC236}">
                <a16:creationId xmlns:a16="http://schemas.microsoft.com/office/drawing/2014/main" id="{A8A5E693-A597-49DD-8E1B-8D43D91DC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31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2020-05-02T12:06:23Z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