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CEF755-233A-414A-8A46-8157125D7A0A}" v="6" dt="2020-05-02T12:05:40.075"/>
    <p1510:client id="{B0172FAA-F4BE-4F5D-A46A-D58890A290CB}" v="9" dt="2020-05-02T11:59:28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8BCEF755-233A-414A-8A46-8157125D7A0A}"/>
    <pc:docChg chg="custSel modSld">
      <pc:chgData name="X Jeremy" userId="7f7dfa19bb4c4406" providerId="LiveId" clId="{8BCEF755-233A-414A-8A46-8157125D7A0A}" dt="2020-05-02T12:05:40.674" v="9" actId="962"/>
      <pc:docMkLst>
        <pc:docMk/>
      </pc:docMkLst>
      <pc:sldChg chg="addSp modSp mod modTransition modAnim">
        <pc:chgData name="X Jeremy" userId="7f7dfa19bb4c4406" providerId="LiveId" clId="{8BCEF755-233A-414A-8A46-8157125D7A0A}" dt="2020-05-02T12:03:46.776" v="5"/>
        <pc:sldMkLst>
          <pc:docMk/>
          <pc:sldMk cId="0" sldId="267"/>
        </pc:sldMkLst>
        <pc:picChg chg="add mod">
          <ac:chgData name="X Jeremy" userId="7f7dfa19bb4c4406" providerId="LiveId" clId="{8BCEF755-233A-414A-8A46-8157125D7A0A}" dt="2020-05-02T12:00:35.777" v="1" actId="1076"/>
          <ac:picMkLst>
            <pc:docMk/>
            <pc:sldMk cId="0" sldId="267"/>
            <ac:picMk id="2" creationId="{BE17EE6C-3D7D-4C16-9C4C-1C0C779CAF95}"/>
          </ac:picMkLst>
        </pc:picChg>
      </pc:sldChg>
      <pc:sldChg chg="modTransition">
        <pc:chgData name="X Jeremy" userId="7f7dfa19bb4c4406" providerId="LiveId" clId="{8BCEF755-233A-414A-8A46-8157125D7A0A}" dt="2020-05-02T12:03:46.776" v="5"/>
        <pc:sldMkLst>
          <pc:docMk/>
          <pc:sldMk cId="1753930239" sldId="268"/>
        </pc:sldMkLst>
      </pc:sldChg>
      <pc:sldChg chg="modTransition">
        <pc:chgData name="X Jeremy" userId="7f7dfa19bb4c4406" providerId="LiveId" clId="{8BCEF755-233A-414A-8A46-8157125D7A0A}" dt="2020-05-02T12:03:46.776" v="5"/>
        <pc:sldMkLst>
          <pc:docMk/>
          <pc:sldMk cId="2495341209" sldId="269"/>
        </pc:sldMkLst>
      </pc:sldChg>
      <pc:sldChg chg="modTransition">
        <pc:chgData name="X Jeremy" userId="7f7dfa19bb4c4406" providerId="LiveId" clId="{8BCEF755-233A-414A-8A46-8157125D7A0A}" dt="2020-05-02T12:03:46.776" v="5"/>
        <pc:sldMkLst>
          <pc:docMk/>
          <pc:sldMk cId="2181848632" sldId="270"/>
        </pc:sldMkLst>
      </pc:sldChg>
      <pc:sldChg chg="addSp delSp modSp mod modTransition">
        <pc:chgData name="X Jeremy" userId="7f7dfa19bb4c4406" providerId="LiveId" clId="{8BCEF755-233A-414A-8A46-8157125D7A0A}" dt="2020-05-02T12:05:40.674" v="9" actId="962"/>
        <pc:sldMkLst>
          <pc:docMk/>
          <pc:sldMk cId="2796313663" sldId="271"/>
        </pc:sldMkLst>
        <pc:picChg chg="del">
          <ac:chgData name="X Jeremy" userId="7f7dfa19bb4c4406" providerId="LiveId" clId="{8BCEF755-233A-414A-8A46-8157125D7A0A}" dt="2020-05-02T12:05:17.190" v="6" actId="478"/>
          <ac:picMkLst>
            <pc:docMk/>
            <pc:sldMk cId="2796313663" sldId="271"/>
            <ac:picMk id="3" creationId="{17F63E5B-126E-4CCE-B623-AAF5C3A91808}"/>
          </ac:picMkLst>
        </pc:picChg>
        <pc:picChg chg="add mod">
          <ac:chgData name="X Jeremy" userId="7f7dfa19bb4c4406" providerId="LiveId" clId="{8BCEF755-233A-414A-8A46-8157125D7A0A}" dt="2020-05-02T12:05:40.674" v="9" actId="962"/>
          <ac:picMkLst>
            <pc:docMk/>
            <pc:sldMk cId="2796313663" sldId="271"/>
            <ac:picMk id="4" creationId="{51877A24-FF78-4AA8-A249-C5D1951C396D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B0172FAA-F4BE-4F5D-A46A-D58890A290CB}"/>
    <pc:docChg chg="addSld modSld">
      <pc:chgData name="X Jeremy" userId="7f7dfa19bb4c4406" providerId="LiveId" clId="{B0172FAA-F4BE-4F5D-A46A-D58890A290CB}" dt="2020-05-02T11:59:30.660" v="18" actId="962"/>
      <pc:docMkLst>
        <pc:docMk/>
      </pc:docMkLst>
      <pc:sldChg chg="addSp modSp mod">
        <pc:chgData name="X Jeremy" userId="7f7dfa19bb4c4406" providerId="LiveId" clId="{B0172FAA-F4BE-4F5D-A46A-D58890A290CB}" dt="2020-05-02T11:59:00.106" v="6" actId="962"/>
        <pc:sldMkLst>
          <pc:docMk/>
          <pc:sldMk cId="0" sldId="267"/>
        </pc:sldMkLst>
        <pc:picChg chg="add mod">
          <ac:chgData name="X Jeremy" userId="7f7dfa19bb4c4406" providerId="LiveId" clId="{B0172FAA-F4BE-4F5D-A46A-D58890A290CB}" dt="2020-05-02T11:59:00.106" v="6" actId="962"/>
          <ac:picMkLst>
            <pc:docMk/>
            <pc:sldMk cId="0" sldId="267"/>
            <ac:picMk id="3" creationId="{706BEF28-9386-417D-9DBF-194C566CB2F1}"/>
          </ac:picMkLst>
        </pc:picChg>
      </pc:sldChg>
      <pc:sldChg chg="addSp modSp add mod">
        <pc:chgData name="X Jeremy" userId="7f7dfa19bb4c4406" providerId="LiveId" clId="{B0172FAA-F4BE-4F5D-A46A-D58890A290CB}" dt="2020-05-02T11:59:10.280" v="9" actId="962"/>
        <pc:sldMkLst>
          <pc:docMk/>
          <pc:sldMk cId="1753930239" sldId="268"/>
        </pc:sldMkLst>
        <pc:picChg chg="add mod">
          <ac:chgData name="X Jeremy" userId="7f7dfa19bb4c4406" providerId="LiveId" clId="{B0172FAA-F4BE-4F5D-A46A-D58890A290CB}" dt="2020-05-02T11:59:10.280" v="9" actId="962"/>
          <ac:picMkLst>
            <pc:docMk/>
            <pc:sldMk cId="1753930239" sldId="268"/>
            <ac:picMk id="3" creationId="{0B0B2313-850F-4A15-AFB4-2A8A8607C6D9}"/>
          </ac:picMkLst>
        </pc:picChg>
      </pc:sldChg>
      <pc:sldChg chg="addSp modSp add mod">
        <pc:chgData name="X Jeremy" userId="7f7dfa19bb4c4406" providerId="LiveId" clId="{B0172FAA-F4BE-4F5D-A46A-D58890A290CB}" dt="2020-05-02T11:59:16.575" v="12" actId="962"/>
        <pc:sldMkLst>
          <pc:docMk/>
          <pc:sldMk cId="2495341209" sldId="269"/>
        </pc:sldMkLst>
        <pc:picChg chg="add mod">
          <ac:chgData name="X Jeremy" userId="7f7dfa19bb4c4406" providerId="LiveId" clId="{B0172FAA-F4BE-4F5D-A46A-D58890A290CB}" dt="2020-05-02T11:59:16.575" v="12" actId="962"/>
          <ac:picMkLst>
            <pc:docMk/>
            <pc:sldMk cId="2495341209" sldId="269"/>
            <ac:picMk id="3" creationId="{16933D7D-FA7A-487D-9C85-0A1D0569DF11}"/>
          </ac:picMkLst>
        </pc:picChg>
      </pc:sldChg>
      <pc:sldChg chg="addSp modSp add mod">
        <pc:chgData name="X Jeremy" userId="7f7dfa19bb4c4406" providerId="LiveId" clId="{B0172FAA-F4BE-4F5D-A46A-D58890A290CB}" dt="2020-05-02T11:59:22.743" v="15" actId="962"/>
        <pc:sldMkLst>
          <pc:docMk/>
          <pc:sldMk cId="2181848632" sldId="270"/>
        </pc:sldMkLst>
        <pc:picChg chg="add mod">
          <ac:chgData name="X Jeremy" userId="7f7dfa19bb4c4406" providerId="LiveId" clId="{B0172FAA-F4BE-4F5D-A46A-D58890A290CB}" dt="2020-05-02T11:59:22.743" v="15" actId="962"/>
          <ac:picMkLst>
            <pc:docMk/>
            <pc:sldMk cId="2181848632" sldId="270"/>
            <ac:picMk id="3" creationId="{5B691E83-4B88-4EF5-B313-3ACCE51150C5}"/>
          </ac:picMkLst>
        </pc:picChg>
      </pc:sldChg>
      <pc:sldChg chg="addSp modSp add mod">
        <pc:chgData name="X Jeremy" userId="7f7dfa19bb4c4406" providerId="LiveId" clId="{B0172FAA-F4BE-4F5D-A46A-D58890A290CB}" dt="2020-05-02T11:59:30.660" v="18" actId="962"/>
        <pc:sldMkLst>
          <pc:docMk/>
          <pc:sldMk cId="2796313663" sldId="271"/>
        </pc:sldMkLst>
        <pc:picChg chg="add mod">
          <ac:chgData name="X Jeremy" userId="7f7dfa19bb4c4406" providerId="LiveId" clId="{B0172FAA-F4BE-4F5D-A46A-D58890A290CB}" dt="2020-05-02T11:59:30.660" v="18" actId="962"/>
          <ac:picMkLst>
            <pc:docMk/>
            <pc:sldMk cId="2796313663" sldId="271"/>
            <ac:picMk id="3" creationId="{17F63E5B-126E-4CCE-B623-AAF5C3A918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706BEF28-9386-417D-9DBF-194C566CB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向高处行-伴奏">
            <a:hlinkClick r:id="" action="ppaction://media"/>
            <a:extLst>
              <a:ext uri="{FF2B5EF4-FFF2-40B4-BE49-F238E27FC236}">
                <a16:creationId xmlns:a16="http://schemas.microsoft.com/office/drawing/2014/main" id="{BE17EE6C-3D7D-4C16-9C4C-1C0C779CA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0852" y="32799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18">
        <p:fade/>
      </p:transition>
    </mc:Choice>
    <mc:Fallback xmlns="">
      <p:transition spd="med" advTm="86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键盘, 黑色, 照片, 白色&#10;&#10;Description automatically generated">
            <a:extLst>
              <a:ext uri="{FF2B5EF4-FFF2-40B4-BE49-F238E27FC236}">
                <a16:creationId xmlns:a16="http://schemas.microsoft.com/office/drawing/2014/main" id="{0B0B2313-850F-4A15-AFB4-2A8A8607C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3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588">
        <p:fade/>
      </p:transition>
    </mc:Choice>
    <mc:Fallback xmlns="">
      <p:transition spd="med" advTm="3458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键盘, 照片, 黑色, 白色&#10;&#10;Description automatically generated">
            <a:extLst>
              <a:ext uri="{FF2B5EF4-FFF2-40B4-BE49-F238E27FC236}">
                <a16:creationId xmlns:a16="http://schemas.microsoft.com/office/drawing/2014/main" id="{16933D7D-FA7A-487D-9C85-0A1D0569D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862">
        <p:fade/>
      </p:transition>
    </mc:Choice>
    <mc:Fallback xmlns="">
      <p:transition spd="med" advTm="3386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键盘, 照片, 白色, 黑色&#10;&#10;Description automatically generated">
            <a:extLst>
              <a:ext uri="{FF2B5EF4-FFF2-40B4-BE49-F238E27FC236}">
                <a16:creationId xmlns:a16="http://schemas.microsoft.com/office/drawing/2014/main" id="{5B691E83-4B88-4EF5-B313-3ACCE5115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4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405">
        <p:fade/>
      </p:transition>
    </mc:Choice>
    <mc:Fallback xmlns="">
      <p:transition spd="med" advTm="33405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电子, 键盘, 黑色, 照片&#10;&#10;Description automatically generated">
            <a:extLst>
              <a:ext uri="{FF2B5EF4-FFF2-40B4-BE49-F238E27FC236}">
                <a16:creationId xmlns:a16="http://schemas.microsoft.com/office/drawing/2014/main" id="{51877A24-FF78-4AA8-A249-C5D1951C3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1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759">
        <p:fade/>
      </p:transition>
    </mc:Choice>
    <mc:Fallback xmlns="">
      <p:transition spd="med" advTm="5875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2020-05-02T12:05:47Z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